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Arial-Rounded</vt:lpstr>
      <vt:lpstr>Calibri</vt:lpstr>
      <vt:lpstr>Calibri Light</vt:lpstr>
      <vt:lpstr>Chivo Light</vt:lpstr>
      <vt:lpstr>inpin heiti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19</cp:revision>
  <dcterms:created xsi:type="dcterms:W3CDTF">2020-09-01T13:58:00Z</dcterms:created>
  <dcterms:modified xsi:type="dcterms:W3CDTF">2025-04-05T16:00:11Z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