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68" r:id="rId2"/>
    <p:sldId id="269" r:id="rId3"/>
    <p:sldId id="270" r:id="rId4"/>
    <p:sldId id="272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7"/>
      <p: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02EF"/>
    <a:srgbClr val="FF00FF"/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D0CEF-B417-44AB-A987-9193B90D188A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84658C-399F-40C5-8F1C-3F8262FA4B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79" y="161079"/>
            <a:ext cx="10759359" cy="253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69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01" y="247414"/>
            <a:ext cx="11338184" cy="6129940"/>
          </a:xfrm>
        </p:spPr>
      </p:pic>
    </p:spTree>
    <p:extLst>
      <p:ext uri="{BB962C8B-B14F-4D97-AF65-F5344CB8AC3E}">
        <p14:creationId xmlns:p14="http://schemas.microsoft.com/office/powerpoint/2010/main" val="274310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0" y="192864"/>
            <a:ext cx="11816862" cy="6336889"/>
          </a:xfrm>
        </p:spPr>
      </p:pic>
    </p:spTree>
    <p:extLst>
      <p:ext uri="{BB962C8B-B14F-4D97-AF65-F5344CB8AC3E}">
        <p14:creationId xmlns:p14="http://schemas.microsoft.com/office/powerpoint/2010/main" val="154595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7"/>
          <a:stretch/>
        </p:blipFill>
        <p:spPr>
          <a:xfrm>
            <a:off x="128954" y="163895"/>
            <a:ext cx="12063046" cy="1324935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22526" r="41724" b="-1279"/>
          <a:stretch/>
        </p:blipFill>
        <p:spPr>
          <a:xfrm>
            <a:off x="2590800" y="1606062"/>
            <a:ext cx="6342186" cy="486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0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Admin</cp:lastModifiedBy>
  <cp:revision>541</cp:revision>
  <dcterms:created xsi:type="dcterms:W3CDTF">2020-10-19T12:51:00Z</dcterms:created>
  <dcterms:modified xsi:type="dcterms:W3CDTF">2025-04-05T15:24:40Z</dcterms:modified>
  <cp:category>Kết nối tri thức với cuộc sống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A358E186E9D14EABB1455994B20CB596</vt:lpwstr>
  </property>
  <property fmtid="{D5CDD505-2E9C-101B-9397-08002B2CF9AE}" pid="3" name="KSOProductBuildVer">
    <vt:lpwstr>1033-11.2.0.10382</vt:lpwstr>
  </property>
</Properties>
</file>