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8" r:id="rId2"/>
    <p:sldId id="272" r:id="rId3"/>
    <p:sldId id="273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2EF"/>
    <a:srgbClr val="FF00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161079"/>
            <a:ext cx="10759359" cy="25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7"/>
          <a:stretch/>
        </p:blipFill>
        <p:spPr>
          <a:xfrm>
            <a:off x="128954" y="163895"/>
            <a:ext cx="12063046" cy="132493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22526" r="41724" b="-1279"/>
          <a:stretch/>
        </p:blipFill>
        <p:spPr>
          <a:xfrm>
            <a:off x="2590800" y="1606062"/>
            <a:ext cx="6342186" cy="48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/>
          <a:stretch/>
        </p:blipFill>
        <p:spPr>
          <a:xfrm>
            <a:off x="468476" y="539261"/>
            <a:ext cx="10973246" cy="5767754"/>
          </a:xfrm>
        </p:spPr>
      </p:pic>
    </p:spTree>
    <p:extLst>
      <p:ext uri="{BB962C8B-B14F-4D97-AF65-F5344CB8AC3E}">
        <p14:creationId xmlns:p14="http://schemas.microsoft.com/office/powerpoint/2010/main" val="12521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542</cp:revision>
  <dcterms:created xsi:type="dcterms:W3CDTF">2020-10-19T12:51:00Z</dcterms:created>
  <dcterms:modified xsi:type="dcterms:W3CDTF">2025-04-05T15:24:51Z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A358E186E9D14EABB1455994B20CB596</vt:lpwstr>
  </property>
  <property fmtid="{D5CDD505-2E9C-101B-9397-08002B2CF9AE}" pid="3" name="KSOProductBuildVer">
    <vt:lpwstr>1033-11.2.0.10382</vt:lpwstr>
  </property>
</Properties>
</file>