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78" r:id="rId2"/>
    <p:sldId id="27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C1E2B-BA7A-4636-B300-4783895CF41C}" type="datetimeFigureOut">
              <a:rPr lang="en-US" smtClean="0"/>
              <a:t>5/4/2025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C6E290-0A5A-47EB-906A-E0B30A013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684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Cho Hs chơi</a:t>
            </a:r>
            <a:r>
              <a:rPr lang="en-US" baseline="0" dirty="0" smtClean="0"/>
              <a:t> theo nhóm, cho 1 HS quan sát tranh và mô tả bằng hành động cho </a:t>
            </a:r>
            <a:r>
              <a:rPr lang="en-US" baseline="0" dirty="0" err="1" smtClean="0"/>
              <a:t>hs</a:t>
            </a:r>
            <a:r>
              <a:rPr lang="en-US" baseline="0" dirty="0" smtClean="0"/>
              <a:t> trong nhóm nhìn hành động mô ta của cơ thể để đoán ra trò chơi đó và nêu tên trò chơi.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C6E290-0A5A-47EB-906A-E0B30A0139A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07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335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881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66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4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80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221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831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80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587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073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002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70D5D-94D0-4ADD-9F1E-E05B887C81E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19E65-88F8-408F-A661-8262E1A014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15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l="54000" t="13000" b="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607128" y="125201"/>
            <a:ext cx="609600" cy="6096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23656" y="150075"/>
            <a:ext cx="6622473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Học thuộc khổ thơ  thứ hai và thứ ba.</a:t>
            </a:r>
            <a:endParaRPr lang="en-US" sz="3200" b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27910" y="1143001"/>
            <a:ext cx="637309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 này những bạn gái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nhảy dây nhịp nhàng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vui cười thoải mái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 tiếng cười hòa vang.</a:t>
            </a:r>
          </a:p>
          <a:p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 kia những bạn trai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 cầu bay vun vút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chân móc rất dài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 tăng nắng hồng lên ngực.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20983" y="1143001"/>
            <a:ext cx="637309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 những bạn gái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nhảy dây nhịp nhàng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cười thoải mái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cười hòa vang.</a:t>
            </a:r>
          </a:p>
          <a:p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kia những bạn trai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 bay vun vút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chân móc rất dài</a:t>
            </a:r>
          </a:p>
          <a:p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tăng nắng hồng lên ngực.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34837" y="1143001"/>
            <a:ext cx="6373090" cy="507831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Chỗ này những bạn gái</a:t>
            </a:r>
          </a:p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nhảy dây nhịp nhàng</a:t>
            </a:r>
          </a:p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 cười thoải mái</a:t>
            </a:r>
          </a:p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Rộn tiếng cười hòa vang.</a:t>
            </a:r>
          </a:p>
          <a:p>
            <a:endPara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Đằng kia những bạn trai</a:t>
            </a:r>
          </a:p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 cầu bay vun vút</a:t>
            </a:r>
          </a:p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 chân móc rất dài</a:t>
            </a:r>
          </a:p>
          <a:p>
            <a:r>
              <a:rPr lang="en-US" sz="36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Tung tăng nắng hồng lên ngực.</a:t>
            </a:r>
          </a:p>
        </p:txBody>
      </p:sp>
    </p:spTree>
    <p:extLst>
      <p:ext uri="{BB962C8B-B14F-4D97-AF65-F5344CB8AC3E}">
        <p14:creationId xmlns:p14="http://schemas.microsoft.com/office/powerpoint/2010/main" val="43909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0" y="34636"/>
            <a:ext cx="736022" cy="73766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07879" y="86984"/>
            <a:ext cx="6622473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200" b="1" i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Nhìn hình đoán tên trò chơi.</a:t>
            </a:r>
            <a:endParaRPr lang="en-US" sz="3200" b="1" i="1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3" name="Picture 12" descr="Capture"/>
          <p:cNvPicPr>
            <a:picLocks noChangeAspect="1"/>
          </p:cNvPicPr>
          <p:nvPr/>
        </p:nvPicPr>
        <p:blipFill rotWithShape="1">
          <a:blip r:embed="rId5"/>
          <a:srcRect l="9348" t="3248" r="34717" b="61513"/>
          <a:stretch/>
        </p:blipFill>
        <p:spPr>
          <a:xfrm>
            <a:off x="2011272" y="1732037"/>
            <a:ext cx="3398928" cy="26283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 descr="Capture"/>
          <p:cNvPicPr>
            <a:picLocks noChangeAspect="1"/>
          </p:cNvPicPr>
          <p:nvPr/>
        </p:nvPicPr>
        <p:blipFill rotWithShape="1">
          <a:blip r:embed="rId5"/>
          <a:srcRect l="21845" t="50957" r="10940" b="6810"/>
          <a:stretch/>
        </p:blipFill>
        <p:spPr>
          <a:xfrm>
            <a:off x="7315200" y="1732038"/>
            <a:ext cx="3048000" cy="27046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7186" y="4900612"/>
            <a:ext cx="3284628" cy="1957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401" y="5007769"/>
            <a:ext cx="2619375" cy="1743075"/>
          </a:xfrm>
          <a:prstGeom prst="rect">
            <a:avLst/>
          </a:prstGeom>
        </p:spPr>
      </p:pic>
      <p:pic>
        <p:nvPicPr>
          <p:cNvPr id="17" name="2 Minute Timer (Nho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554980" y="3407915"/>
            <a:ext cx="1455420" cy="838200"/>
          </a:xfrm>
          <a:prstGeom prst="rect">
            <a:avLst/>
          </a:prstGeom>
        </p:spPr>
      </p:pic>
      <p:sp>
        <p:nvSpPr>
          <p:cNvPr id="18" name="Cloud 17"/>
          <p:cNvSpPr/>
          <p:nvPr/>
        </p:nvSpPr>
        <p:spPr>
          <a:xfrm>
            <a:off x="8843088" y="646568"/>
            <a:ext cx="3348912" cy="994374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</a:t>
            </a:r>
            <a:r>
              <a:rPr lang="en-US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tranh,Thảo</a:t>
            </a:r>
            <a:r>
              <a:rPr lang="en-US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luận nhóm đoán tên trò chơi. 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49113" y="119448"/>
            <a:ext cx="2619674" cy="449686"/>
            <a:chOff x="886344" y="436620"/>
            <a:chExt cx="2619674" cy="449686"/>
          </a:xfrm>
        </p:grpSpPr>
        <p:sp>
          <p:nvSpPr>
            <p:cNvPr id="20" name="Oval 19"/>
            <p:cNvSpPr/>
            <p:nvPr/>
          </p:nvSpPr>
          <p:spPr>
            <a:xfrm>
              <a:off x="886344" y="436620"/>
              <a:ext cx="449686" cy="449686"/>
            </a:xfrm>
            <a:prstGeom prst="ellipse">
              <a:avLst/>
            </a:prstGeom>
            <a:solidFill>
              <a:srgbClr val="EE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</a:t>
              </a:r>
              <a:endParaRPr lang="en-US" sz="2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1231774" y="436620"/>
              <a:ext cx="449686" cy="449686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r</a:t>
              </a:r>
              <a:endParaRPr lang="en-US" sz="28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1577310" y="436620"/>
              <a:ext cx="449686" cy="44968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ò</a:t>
              </a:r>
            </a:p>
          </p:txBody>
        </p:sp>
        <p:sp>
          <p:nvSpPr>
            <p:cNvPr id="23" name="Oval 22"/>
            <p:cNvSpPr/>
            <p:nvPr/>
          </p:nvSpPr>
          <p:spPr>
            <a:xfrm>
              <a:off x="1957060" y="436620"/>
              <a:ext cx="449686" cy="449686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311443" y="436620"/>
              <a:ext cx="449686" cy="44968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686656" y="436620"/>
              <a:ext cx="449686" cy="449686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ơ</a:t>
              </a:r>
            </a:p>
          </p:txBody>
        </p:sp>
        <p:sp>
          <p:nvSpPr>
            <p:cNvPr id="26" name="Oval 25"/>
            <p:cNvSpPr/>
            <p:nvPr/>
          </p:nvSpPr>
          <p:spPr>
            <a:xfrm>
              <a:off x="3056332" y="436620"/>
              <a:ext cx="449686" cy="449686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i</a:t>
              </a:r>
              <a:endParaRPr lang="en-US" sz="28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8252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7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video>
              <p:cMediaNode vol="80000">
                <p:cTn id="48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</p:childTnLst>
        </p:cTn>
      </p:par>
    </p:tnLst>
    <p:bldLst>
      <p:bldP spid="12" grpId="0"/>
      <p:bldP spid="1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208</Words>
  <Application>Microsoft Office PowerPoint</Application>
  <PresentationFormat>Widescreen</PresentationFormat>
  <Paragraphs>41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Arial Rounded MT Bold</vt:lpstr>
      <vt:lpstr>Arial-Rounded</vt:lpstr>
      <vt:lpstr>Calibri</vt:lpstr>
      <vt:lpstr>Times New Roman</vt:lpstr>
      <vt:lpstr>1_Office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TÂY DU KÝ</dc:title>
  <dc:creator>Windows User</dc:creator>
  <cp:lastModifiedBy>Admin</cp:lastModifiedBy>
  <cp:revision>68</cp:revision>
  <dcterms:created xsi:type="dcterms:W3CDTF">2020-05-04T22:33:34Z</dcterms:created>
  <dcterms:modified xsi:type="dcterms:W3CDTF">2025-04-05T15:38:01Z</dcterms:modified>
</cp:coreProperties>
</file>