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3" r:id="rId2"/>
    <p:sldId id="278" r:id="rId3"/>
    <p:sldId id="27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 Hs chơi</a:t>
            </a:r>
            <a:r>
              <a:rPr lang="en-US" baseline="0" dirty="0" smtClean="0"/>
              <a:t> theo nhóm, cho 1 HS quan sát tranh và mô tả bằng hành động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trong nhóm nhìn hành động mô ta của cơ thể để đoán ra trò chơi đó và nêu tên trò chơi.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6E290-0A5A-47EB-906A-E0B30A0139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0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52401"/>
            <a:ext cx="3810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2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364434" y="771512"/>
            <a:ext cx="9829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vi-VN" altLang="en-US" sz="3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823291" y="1472876"/>
            <a:ext cx="10911510" cy="109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7"/>
          <p:cNvSpPr txBox="1"/>
          <p:nvPr/>
        </p:nvSpPr>
        <p:spPr>
          <a:xfrm>
            <a:off x="304800" y="2519631"/>
            <a:ext cx="116851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Những từ ngữ nào cho biết các bạn nhỏ chơi trò chơi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390937" y="5029410"/>
            <a:ext cx="10439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Giờ ra chơi của các bạn như thế nào?</a:t>
            </a:r>
          </a:p>
        </p:txBody>
      </p:sp>
      <p:sp>
        <p:nvSpPr>
          <p:cNvPr id="9" name="Text Box 7"/>
          <p:cNvSpPr txBox="1"/>
          <p:nvPr/>
        </p:nvSpPr>
        <p:spPr>
          <a:xfrm>
            <a:off x="664265" y="3812516"/>
            <a:ext cx="1091813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bay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62000" y="5692306"/>
            <a:ext cx="10439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 chơi của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hòa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71900" y="1424269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9000" y="3124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10200" y="5675741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54000" t="1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07128" y="125201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3656" y="150075"/>
            <a:ext cx="6622473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khổ thơ  thứ hai và thứ ba.</a:t>
            </a:r>
            <a:endParaRPr lang="en-US" sz="32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7910" y="1143001"/>
            <a:ext cx="637309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 này những bạn gái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nhảy dây nhịp nhàng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vui cười thoải mái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 tiếng cười hòa vang.</a:t>
            </a:r>
          </a:p>
          <a:p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 kia những bạn trai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cầu bay vun vút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chân móc rất dài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 tăng nắng hồng lên ngực.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0983" y="1143001"/>
            <a:ext cx="637309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những bạn gái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 dây nhịp nhàng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cười thoải mái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cười hòa vang.</a:t>
            </a:r>
          </a:p>
          <a:p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 những bạn trai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bay vun vút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 móc rất dài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 nắng hồng lên ngực.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4837" y="1143001"/>
            <a:ext cx="637309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 này những bạn gái</a:t>
            </a: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nhảy dây nhịp nhàng</a:t>
            </a: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cười thoải mái</a:t>
            </a: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 tiếng cười hòa vang.</a:t>
            </a:r>
          </a:p>
          <a:p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 kia những bạn trai</a:t>
            </a: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cầu bay vun vút</a:t>
            </a: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chân móc rất dài</a:t>
            </a: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 tăng nắng hồng lên ngực.</a:t>
            </a:r>
          </a:p>
        </p:txBody>
      </p:sp>
    </p:spTree>
    <p:extLst>
      <p:ext uri="{BB962C8B-B14F-4D97-AF65-F5344CB8AC3E}">
        <p14:creationId xmlns:p14="http://schemas.microsoft.com/office/powerpoint/2010/main" val="4390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34636"/>
            <a:ext cx="736022" cy="7376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7879" y="86984"/>
            <a:ext cx="6622473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đoán tên trò chơi.</a:t>
            </a:r>
            <a:endParaRPr lang="en-US" sz="3200" b="1" i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12" descr="Capture"/>
          <p:cNvPicPr>
            <a:picLocks noChangeAspect="1"/>
          </p:cNvPicPr>
          <p:nvPr/>
        </p:nvPicPr>
        <p:blipFill rotWithShape="1">
          <a:blip r:embed="rId5"/>
          <a:srcRect l="9348" t="3248" r="34717" b="61513"/>
          <a:stretch/>
        </p:blipFill>
        <p:spPr>
          <a:xfrm>
            <a:off x="2011272" y="1732037"/>
            <a:ext cx="3398928" cy="2628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Capture"/>
          <p:cNvPicPr>
            <a:picLocks noChangeAspect="1"/>
          </p:cNvPicPr>
          <p:nvPr/>
        </p:nvPicPr>
        <p:blipFill rotWithShape="1">
          <a:blip r:embed="rId5"/>
          <a:srcRect l="21845" t="50957" r="10940" b="6810"/>
          <a:stretch/>
        </p:blipFill>
        <p:spPr>
          <a:xfrm>
            <a:off x="7315200" y="1732038"/>
            <a:ext cx="3048000" cy="2704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186" y="4900612"/>
            <a:ext cx="3284628" cy="1957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1" y="5007769"/>
            <a:ext cx="2619375" cy="1743075"/>
          </a:xfrm>
          <a:prstGeom prst="rect">
            <a:avLst/>
          </a:prstGeom>
        </p:spPr>
      </p:pic>
      <p:pic>
        <p:nvPicPr>
          <p:cNvPr id="17" name="2 Minute Timer (Nho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54980" y="3407915"/>
            <a:ext cx="1455420" cy="8382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8843088" y="646568"/>
            <a:ext cx="3348912" cy="99437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</a:t>
            </a:r>
            <a:r>
              <a:rPr lang="en-US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tranh,Thảo</a:t>
            </a:r>
            <a:r>
              <a:rPr lang="en-US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luận nhóm đoán tên trò chơi.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49113" y="119448"/>
            <a:ext cx="2619674" cy="449686"/>
            <a:chOff x="886344" y="436620"/>
            <a:chExt cx="2619674" cy="449686"/>
          </a:xfrm>
        </p:grpSpPr>
        <p:sp>
          <p:nvSpPr>
            <p:cNvPr id="20" name="Oval 19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25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2" grpId="0"/>
      <p:bldP spid="1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314</Words>
  <Application>Microsoft Office PowerPoint</Application>
  <PresentationFormat>Widescreen</PresentationFormat>
  <Paragraphs>48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.VnAvant</vt:lpstr>
      <vt:lpstr>Arial</vt:lpstr>
      <vt:lpstr>Arial Rounded MT Bold</vt:lpstr>
      <vt:lpstr>Arial-Rounded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Admin</cp:lastModifiedBy>
  <cp:revision>69</cp:revision>
  <dcterms:created xsi:type="dcterms:W3CDTF">2020-05-04T22:33:34Z</dcterms:created>
  <dcterms:modified xsi:type="dcterms:W3CDTF">2025-04-05T15:38:21Z</dcterms:modified>
</cp:coreProperties>
</file>