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58" r:id="rId2"/>
    <p:sldId id="259" r:id="rId3"/>
    <p:sldId id="264" r:id="rId4"/>
  </p:sldIdLst>
  <p:sldSz cx="12192000" cy="6858000"/>
  <p:notesSz cx="6858000" cy="9144000"/>
  <p:embeddedFontLst>
    <p:embeddedFont>
      <p:font typeface="Calibri" panose="020F050202020403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000000"/>
          </p15:clr>
        </p15:guide>
        <p15:guide id="2" pos="3840"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9" d="100"/>
          <a:sy n="69" d="100"/>
        </p:scale>
        <p:origin x="75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panose="020F0502020204030204"/>
              <a:buNone/>
            </a:pPr>
            <a:fld id="{00000000-1234-1234-1234-123412341234}" type="slidenum">
              <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rPr>
              <a:t>‹#›</a:t>
            </a:fld>
            <a:endPar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1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7" name="Google Shape;27;p1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1"/>
        <p:cNvGrpSpPr/>
        <p:nvPr/>
      </p:nvGrpSpPr>
      <p:grpSpPr>
        <a:xfrm>
          <a:off x="0" y="0"/>
          <a:ext cx="0" cy="0"/>
          <a:chOff x="0" y="0"/>
          <a:chExt cx="0" cy="0"/>
        </a:xfrm>
      </p:grpSpPr>
      <p:sp>
        <p:nvSpPr>
          <p:cNvPr id="32" name="Google Shape;32;p19"/>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3" name="Google Shape;33;p19"/>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7"/>
        <p:cNvGrpSpPr/>
        <p:nvPr/>
      </p:nvGrpSpPr>
      <p:grpSpPr>
        <a:xfrm>
          <a:off x="0" y="0"/>
          <a:ext cx="0" cy="0"/>
          <a:chOff x="0" y="0"/>
          <a:chExt cx="0" cy="0"/>
        </a:xfrm>
      </p:grpSpPr>
      <p:sp>
        <p:nvSpPr>
          <p:cNvPr id="38" name="Google Shape;38;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9" name="Google Shape;39;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3"/>
        <p:cNvGrpSpPr/>
        <p:nvPr/>
      </p:nvGrpSpPr>
      <p:grpSpPr>
        <a:xfrm>
          <a:off x="0" y="0"/>
          <a:ext cx="0" cy="0"/>
          <a:chOff x="0" y="0"/>
          <a:chExt cx="0" cy="0"/>
        </a:xfrm>
      </p:grpSpPr>
      <p:sp>
        <p:nvSpPr>
          <p:cNvPr id="44" name="Google Shape;44;p21"/>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5" name="Google Shape;45;p21"/>
          <p:cNvSpPr txBox="1">
            <a:spLocks noGrp="1"/>
          </p:cNvSpPr>
          <p:nvPr>
            <p:ph type="body" idx="1"/>
          </p:nvPr>
        </p:nvSpPr>
        <p:spPr>
          <a:xfrm rot="5400000">
            <a:off x="3920332" y="-1256506"/>
            <a:ext cx="4351337"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6"/>
        <p:cNvGrpSpPr/>
        <p:nvPr/>
      </p:nvGrpSpPr>
      <p:grpSpPr>
        <a:xfrm>
          <a:off x="0" y="0"/>
          <a:ext cx="0" cy="0"/>
          <a:chOff x="0" y="0"/>
          <a:chExt cx="0" cy="0"/>
        </a:xfrm>
      </p:grpSpPr>
      <p:sp>
        <p:nvSpPr>
          <p:cNvPr id="57" name="Google Shape;57;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8" name="Google Shape;58;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9" name="Google Shape;59;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0" name="Google Shape;6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24"/>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5" name="Google Shape;6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8"/>
        <p:cNvGrpSpPr/>
        <p:nvPr/>
      </p:nvGrpSpPr>
      <p:grpSpPr>
        <a:xfrm>
          <a:off x="0" y="0"/>
          <a:ext cx="0" cy="0"/>
          <a:chOff x="0" y="0"/>
          <a:chExt cx="0" cy="0"/>
        </a:xfrm>
      </p:grpSpPr>
      <p:sp>
        <p:nvSpPr>
          <p:cNvPr id="69" name="Google Shape;69;p2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0" name="Google Shape;70;p2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1" name="Google Shape;71;p2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2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3" name="Google Shape;73;p2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7"/>
        <p:cNvGrpSpPr/>
        <p:nvPr/>
      </p:nvGrpSpPr>
      <p:grpSpPr>
        <a:xfrm>
          <a:off x="0" y="0"/>
          <a:ext cx="0" cy="0"/>
          <a:chOff x="0" y="0"/>
          <a:chExt cx="0" cy="0"/>
        </a:xfrm>
      </p:grpSpPr>
      <p:sp>
        <p:nvSpPr>
          <p:cNvPr id="78" name="Google Shape;78;p26"/>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9" name="Google Shape;79;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1" name="Google Shape;11;p15"/>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381000" algn="l" rtl="0">
              <a:lnSpc>
                <a:spcPct val="90000"/>
              </a:lnSpc>
              <a:spcBef>
                <a:spcPts val="50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panose="020B0604020202020204"/>
              <a:ea typeface="Arial" panose="020B0604020202020204"/>
              <a:cs typeface="Arial" panose="020B0604020202020204"/>
              <a:sym typeface="Arial" panose="020B0604020202020204"/>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6" r:id="rId5"/>
    <p:sldLayoutId id="2147483657" r:id="rId6"/>
    <p:sldLayoutId id="2147483658" r:id="rId7"/>
    <p:sldLayoutId id="2147483659"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a:spLocks noGrp="1"/>
          </p:cNvSpPr>
          <p:nvPr>
            <p:ph type="subTitle" idx="1"/>
          </p:nvPr>
        </p:nvSpPr>
        <p:spPr>
          <a:xfrm>
            <a:off x="1030287" y="3679825"/>
            <a:ext cx="2012950" cy="7620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F0000"/>
              </a:buClr>
              <a:buSzPts val="4000"/>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yêu</a:t>
            </a:r>
          </a:p>
        </p:txBody>
      </p:sp>
      <p:sp>
        <p:nvSpPr>
          <p:cNvPr id="116" name="Google Shape;116;p3"/>
          <p:cNvSpPr txBox="1"/>
          <p:nvPr/>
        </p:nvSpPr>
        <p:spPr>
          <a:xfrm>
            <a:off x="3113087" y="3689350"/>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hí hoáy</a:t>
            </a:r>
          </a:p>
        </p:txBody>
      </p:sp>
      <p:sp>
        <p:nvSpPr>
          <p:cNvPr id="117" name="Google Shape;117;p3"/>
          <p:cNvSpPr/>
          <p:nvPr/>
        </p:nvSpPr>
        <p:spPr>
          <a:xfrm>
            <a:off x="206375" y="2587625"/>
            <a:ext cx="1646237" cy="712787"/>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cxnSp>
        <p:nvCxnSpPr>
          <p:cNvPr id="118" name="Google Shape;118;p3"/>
          <p:cNvCxnSpPr/>
          <p:nvPr/>
        </p:nvCxnSpPr>
        <p:spPr>
          <a:xfrm flipH="1">
            <a:off x="2809875" y="5430837"/>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19" name="Google Shape;119;p3"/>
          <p:cNvSpPr txBox="1"/>
          <p:nvPr/>
        </p:nvSpPr>
        <p:spPr>
          <a:xfrm>
            <a:off x="5575300" y="3687762"/>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nhụy</a:t>
            </a:r>
          </a:p>
        </p:txBody>
      </p:sp>
      <p:sp>
        <p:nvSpPr>
          <p:cNvPr id="120" name="Google Shape;120;p3"/>
          <p:cNvSpPr txBox="1"/>
          <p:nvPr/>
        </p:nvSpPr>
        <p:spPr>
          <a:xfrm>
            <a:off x="7781925" y="3717925"/>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thích</a:t>
            </a:r>
          </a:p>
        </p:txBody>
      </p:sp>
      <p:sp>
        <p:nvSpPr>
          <p:cNvPr id="121" name="Google Shape;121;p3"/>
          <p:cNvSpPr txBox="1"/>
          <p:nvPr/>
        </p:nvSpPr>
        <p:spPr>
          <a:xfrm>
            <a:off x="504825" y="5386387"/>
            <a:ext cx="11591925" cy="13223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panose="02020603050405020304"/>
              <a:buNone/>
            </a:pPr>
            <a:r>
              <a:rPr lang="en-US"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Chúng tôi  treo bức tranh  ở góc sáng tạo của lớp.</a:t>
            </a:r>
          </a:p>
          <a:p>
            <a:pPr marL="0" marR="0" lvl="0" indent="0" algn="l" rtl="0">
              <a:lnSpc>
                <a:spcPct val="100000"/>
              </a:lnSpc>
              <a:spcBef>
                <a:spcPts val="0"/>
              </a:spcBef>
              <a:spcAft>
                <a:spcPts val="0"/>
              </a:spcAft>
              <a:buNone/>
            </a:pPr>
            <a:endParaRPr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cxnSp>
        <p:nvCxnSpPr>
          <p:cNvPr id="122" name="Google Shape;122;p3"/>
          <p:cNvCxnSpPr/>
          <p:nvPr/>
        </p:nvCxnSpPr>
        <p:spPr>
          <a:xfrm flipH="1">
            <a:off x="6311900" y="5318125"/>
            <a:ext cx="92075" cy="642937"/>
          </a:xfrm>
          <a:prstGeom prst="straightConnector1">
            <a:avLst/>
          </a:prstGeom>
          <a:noFill/>
          <a:ln w="38100" cap="flat" cmpd="sng">
            <a:solidFill>
              <a:srgbClr val="FF0000"/>
            </a:solidFill>
            <a:prstDash val="solid"/>
            <a:miter lim="800000"/>
            <a:headEnd type="none" w="med" len="med"/>
            <a:tailEnd type="none" w="med" len="med"/>
          </a:ln>
        </p:spPr>
      </p:cxnSp>
      <p:cxnSp>
        <p:nvCxnSpPr>
          <p:cNvPr id="123" name="Google Shape;123;p3"/>
          <p:cNvCxnSpPr/>
          <p:nvPr/>
        </p:nvCxnSpPr>
        <p:spPr>
          <a:xfrm flipH="1">
            <a:off x="11499850" y="5262562"/>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24" name="Google Shape;124;p3"/>
          <p:cNvSpPr txBox="1"/>
          <p:nvPr/>
        </p:nvSpPr>
        <p:spPr>
          <a:xfrm>
            <a:off x="10007600" y="3687762"/>
            <a:ext cx="1127125" cy="646112"/>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Huy</a:t>
            </a:r>
          </a:p>
        </p:txBody>
      </p:sp>
      <p:cxnSp>
        <p:nvCxnSpPr>
          <p:cNvPr id="125" name="Google Shape;125;p3"/>
          <p:cNvCxnSpPr/>
          <p:nvPr/>
        </p:nvCxnSpPr>
        <p:spPr>
          <a:xfrm flipH="1">
            <a:off x="11606212" y="5262562"/>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04" name="Google Shape;104;p2"/>
          <p:cNvSpPr txBox="1">
            <a:spLocks noGrp="1"/>
          </p:cNvSpPr>
          <p:nvPr>
            <p:ph type="title"/>
          </p:nvPr>
        </p:nvSpPr>
        <p:spPr>
          <a:xfrm>
            <a:off x="795337" y="419735"/>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500"/>
                                        <p:tgtEl>
                                          <p:spTgt spid="1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5">
                                            <p:txEl>
                                              <p:pRg st="0" end="0"/>
                                            </p:txEl>
                                          </p:spTgt>
                                        </p:tgtEl>
                                        <p:attrNameLst>
                                          <p:attrName>style.visibility</p:attrName>
                                        </p:attrNameLst>
                                      </p:cBhvr>
                                      <p:to>
                                        <p:strVal val="visible"/>
                                      </p:to>
                                    </p:set>
                                    <p:animEffect transition="in" filter="fade">
                                      <p:cBhvr>
                                        <p:cTn id="12" dur="500"/>
                                        <p:tgtEl>
                                          <p:spTgt spid="1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6"/>
                                        </p:tgtEl>
                                        <p:attrNameLst>
                                          <p:attrName>style.visibility</p:attrName>
                                        </p:attrNameLst>
                                      </p:cBhvr>
                                      <p:to>
                                        <p:strVal val="visible"/>
                                      </p:to>
                                    </p:set>
                                    <p:animEffect transition="in" filter="fade">
                                      <p:cBhvr>
                                        <p:cTn id="17" dur="500"/>
                                        <p:tgtEl>
                                          <p:spTgt spid="1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9"/>
                                        </p:tgtEl>
                                        <p:attrNameLst>
                                          <p:attrName>style.visibility</p:attrName>
                                        </p:attrNameLst>
                                      </p:cBhvr>
                                      <p:to>
                                        <p:strVal val="visible"/>
                                      </p:to>
                                    </p:set>
                                    <p:animEffect transition="in" filter="fade">
                                      <p:cBhvr>
                                        <p:cTn id="22" dur="500"/>
                                        <p:tgtEl>
                                          <p:spTgt spid="1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gtEl>
                                        <p:attrNameLst>
                                          <p:attrName>style.visibility</p:attrName>
                                        </p:attrNameLst>
                                      </p:cBhvr>
                                      <p:to>
                                        <p:strVal val="visible"/>
                                      </p:to>
                                    </p:set>
                                    <p:animEffect transition="in" filter="fade">
                                      <p:cBhvr>
                                        <p:cTn id="27" dur="500"/>
                                        <p:tgtEl>
                                          <p:spTgt spid="1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4"/>
                                        </p:tgtEl>
                                        <p:attrNameLst>
                                          <p:attrName>style.visibility</p:attrName>
                                        </p:attrNameLst>
                                      </p:cBhvr>
                                      <p:to>
                                        <p:strVal val="visible"/>
                                      </p:to>
                                    </p:set>
                                    <p:animEffect transition="in" filter="fade">
                                      <p:cBhvr>
                                        <p:cTn id="32" dur="500"/>
                                        <p:tgtEl>
                                          <p:spTgt spid="1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1"/>
                                        </p:tgtEl>
                                        <p:attrNameLst>
                                          <p:attrName>style.visibility</p:attrName>
                                        </p:attrNameLst>
                                      </p:cBhvr>
                                      <p:to>
                                        <p:strVal val="visible"/>
                                      </p:to>
                                    </p:set>
                                    <p:animEffect transition="in" filter="fade">
                                      <p:cBhvr>
                                        <p:cTn id="37" dur="2000"/>
                                        <p:tgtEl>
                                          <p:spTgt spid="12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8"/>
                                        </p:tgtEl>
                                        <p:attrNameLst>
                                          <p:attrName>style.visibility</p:attrName>
                                        </p:attrNameLst>
                                      </p:cBhvr>
                                      <p:to>
                                        <p:strVal val="visible"/>
                                      </p:to>
                                    </p:set>
                                    <p:animEffect transition="in" filter="fade">
                                      <p:cBhvr>
                                        <p:cTn id="42" dur="2000"/>
                                        <p:tgtEl>
                                          <p:spTgt spid="118"/>
                                        </p:tgtEl>
                                      </p:cBhvr>
                                    </p:animEffect>
                                  </p:childTnLst>
                                </p:cTn>
                              </p:par>
                              <p:par>
                                <p:cTn id="43" presetID="10" presetClass="entr" presetSubtype="0" fill="hold" nodeType="withEffect">
                                  <p:stCondLst>
                                    <p:cond delay="0"/>
                                  </p:stCondLst>
                                  <p:childTnLst>
                                    <p:set>
                                      <p:cBhvr>
                                        <p:cTn id="44" dur="1" fill="hold">
                                          <p:stCondLst>
                                            <p:cond delay="0"/>
                                          </p:stCondLst>
                                        </p:cTn>
                                        <p:tgtEl>
                                          <p:spTgt spid="122"/>
                                        </p:tgtEl>
                                        <p:attrNameLst>
                                          <p:attrName>style.visibility</p:attrName>
                                        </p:attrNameLst>
                                      </p:cBhvr>
                                      <p:to>
                                        <p:strVal val="visible"/>
                                      </p:to>
                                    </p:set>
                                    <p:animEffect transition="in" filter="fade">
                                      <p:cBhvr>
                                        <p:cTn id="45" dur="2000"/>
                                        <p:tgtEl>
                                          <p:spTgt spid="122"/>
                                        </p:tgtEl>
                                      </p:cBhvr>
                                    </p:animEffect>
                                  </p:childTnLst>
                                </p:cTn>
                              </p:par>
                              <p:par>
                                <p:cTn id="46" presetID="10" presetClass="entr" presetSubtype="0" fill="hold" nodeType="withEffect">
                                  <p:stCondLst>
                                    <p:cond delay="0"/>
                                  </p:stCondLst>
                                  <p:childTnLst>
                                    <p:set>
                                      <p:cBhvr>
                                        <p:cTn id="47" dur="1" fill="hold">
                                          <p:stCondLst>
                                            <p:cond delay="0"/>
                                          </p:stCondLst>
                                        </p:cTn>
                                        <p:tgtEl>
                                          <p:spTgt spid="125"/>
                                        </p:tgtEl>
                                        <p:attrNameLst>
                                          <p:attrName>style.visibility</p:attrName>
                                        </p:attrNameLst>
                                      </p:cBhvr>
                                      <p:to>
                                        <p:strVal val="visible"/>
                                      </p:to>
                                    </p:set>
                                    <p:animEffect transition="in" filter="fade">
                                      <p:cBhvr>
                                        <p:cTn id="48" dur="2000"/>
                                        <p:tgtEl>
                                          <p:spTgt spid="125"/>
                                        </p:tgtEl>
                                      </p:cBhvr>
                                    </p:animEffect>
                                  </p:childTnLst>
                                </p:cTn>
                              </p:par>
                              <p:par>
                                <p:cTn id="49" presetID="10" presetClass="entr" presetSubtype="0" fill="hold" nodeType="withEffect">
                                  <p:stCondLst>
                                    <p:cond delay="0"/>
                                  </p:stCondLst>
                                  <p:childTnLst>
                                    <p:set>
                                      <p:cBhvr>
                                        <p:cTn id="50" dur="1" fill="hold">
                                          <p:stCondLst>
                                            <p:cond delay="0"/>
                                          </p:stCondLst>
                                        </p:cTn>
                                        <p:tgtEl>
                                          <p:spTgt spid="123"/>
                                        </p:tgtEl>
                                        <p:attrNameLst>
                                          <p:attrName>style.visibility</p:attrName>
                                        </p:attrNameLst>
                                      </p:cBhvr>
                                      <p:to>
                                        <p:strVal val="visible"/>
                                      </p:to>
                                    </p:set>
                                    <p:animEffect transition="in" filter="fade">
                                      <p:cBhvr>
                                        <p:cTn id="51" dur="20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4"/>
          <p:cNvSpPr/>
          <p:nvPr/>
        </p:nvSpPr>
        <p:spPr>
          <a:xfrm>
            <a:off x="1558925" y="2667635"/>
            <a:ext cx="391160" cy="1168400"/>
          </a:xfrm>
          <a:prstGeom prst="leftBrace">
            <a:avLst>
              <a:gd name="adj1" fmla="val 577"/>
              <a:gd name="adj2" fmla="val 11847"/>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31" name="Google Shape;131;p4"/>
          <p:cNvSpPr txBox="1"/>
          <p:nvPr/>
        </p:nvSpPr>
        <p:spPr>
          <a:xfrm>
            <a:off x="146050" y="278320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1</a:t>
            </a:r>
          </a:p>
        </p:txBody>
      </p:sp>
      <p:sp>
        <p:nvSpPr>
          <p:cNvPr id="132" name="Google Shape;132;p4"/>
          <p:cNvSpPr txBox="1"/>
          <p:nvPr/>
        </p:nvSpPr>
        <p:spPr>
          <a:xfrm>
            <a:off x="96520" y="492315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2</a:t>
            </a:r>
          </a:p>
        </p:txBody>
      </p:sp>
      <p:sp>
        <p:nvSpPr>
          <p:cNvPr id="133" name="Google Shape;133;p4"/>
          <p:cNvSpPr/>
          <p:nvPr/>
        </p:nvSpPr>
        <p:spPr>
          <a:xfrm>
            <a:off x="425450" y="1404620"/>
            <a:ext cx="1750695" cy="787400"/>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sp>
        <p:nvSpPr>
          <p:cNvPr id="134" name="Google Shape;134;p4"/>
          <p:cNvSpPr txBox="1"/>
          <p:nvPr/>
        </p:nvSpPr>
        <p:spPr>
          <a:xfrm>
            <a:off x="1860550" y="2477135"/>
            <a:ext cx="9989820" cy="482981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a:t>
            </a: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Hôm nay cô giáo cho lớp vẽ những gì yêu thích. Tuệ An hí hoáy vẽ siêu nhân áo đỏ, thắt lưng vàng. Gia Huy say sưa vẽ mèo máy, tỉ mỉ tô cái ria cong cong.</a:t>
            </a:r>
          </a:p>
          <a:p>
            <a:pPr marL="0" marR="0" lvl="0" indent="0" algn="just" rtl="0">
              <a:lnSpc>
                <a:spcPct val="100000"/>
              </a:lnSpc>
              <a:spcBef>
                <a:spcPts val="0"/>
              </a:spcBef>
              <a:spcAft>
                <a:spcPts val="0"/>
              </a:spcAft>
              <a:buClr>
                <a:schemeClr val="dk1"/>
              </a:buClr>
              <a:buSzPts val="2800"/>
              <a:buFont typeface="Calibri" panose="020F0502020204030204"/>
              <a:buNone/>
            </a:pPr>
            <a:endParaRPr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Cuối giờ, chúng tôi mang tranh đính lên bảng. Mọi ánh mắt đều hướng về bức tranh bông hoa bốn cánh của Hà. Trên mỗi bông hoa ghi tên một tổ trong lớp. Giữa nhụy hoa là cô giáo cười rất tươi. Bên dưới có dòng chữ nắn nót “Hoa yêu thương”. Ai cũng thấy có mình trong tranh. Chúng tôi treo bức tranh ở góc sáng tạo của lớp.</a:t>
            </a:r>
          </a:p>
          <a:p>
            <a:pPr marL="0" marR="0" lvl="0" indent="0" algn="r"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(Phạm Thủy)</a:t>
            </a:r>
          </a:p>
          <a:p>
            <a:pPr marL="0" marR="0" lvl="0" indent="0" algn="l" rtl="0">
              <a:lnSpc>
                <a:spcPct val="100000"/>
              </a:lnSpc>
              <a:spcBef>
                <a:spcPts val="0"/>
              </a:spcBef>
              <a:spcAft>
                <a:spcPts val="0"/>
              </a:spcAft>
              <a:buNone/>
            </a:pPr>
            <a:endParaRPr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35" name="Google Shape;135;p4"/>
          <p:cNvSpPr/>
          <p:nvPr/>
        </p:nvSpPr>
        <p:spPr>
          <a:xfrm>
            <a:off x="1568450" y="4248785"/>
            <a:ext cx="391160" cy="2260600"/>
          </a:xfrm>
          <a:prstGeom prst="leftBrace">
            <a:avLst>
              <a:gd name="adj1" fmla="val 298"/>
              <a:gd name="adj2" fmla="val 10969"/>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04" name="Google Shape;104;p2"/>
          <p:cNvSpPr txBox="1">
            <a:spLocks noGrp="1"/>
          </p:cNvSpPr>
          <p:nvPr>
            <p:ph type="title"/>
          </p:nvPr>
        </p:nvSpPr>
        <p:spPr>
          <a:xfrm>
            <a:off x="795337" y="53848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
                                        </p:tgtEl>
                                        <p:attrNameLst>
                                          <p:attrName>style.visibility</p:attrName>
                                        </p:attrNameLst>
                                      </p:cBhvr>
                                      <p:to>
                                        <p:strVal val="visible"/>
                                      </p:to>
                                    </p:set>
                                    <p:animEffect transition="in" filter="fade">
                                      <p:cBhvr>
                                        <p:cTn id="12" dur="500"/>
                                        <p:tgtEl>
                                          <p:spTgt spid="13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0"/>
                                        </p:tgtEl>
                                        <p:attrNameLst>
                                          <p:attrName>style.visibility</p:attrName>
                                        </p:attrNameLst>
                                      </p:cBhvr>
                                      <p:to>
                                        <p:strVal val="visible"/>
                                      </p:to>
                                    </p:set>
                                    <p:animEffect transition="in" filter="fade">
                                      <p:cBhvr>
                                        <p:cTn id="17" dur="500"/>
                                        <p:tgtEl>
                                          <p:spTgt spid="130"/>
                                        </p:tgtEl>
                                      </p:cBhvr>
                                    </p:animEffect>
                                  </p:childTnLst>
                                </p:cTn>
                              </p:par>
                              <p:par>
                                <p:cTn id="18" presetID="10" presetClass="entr" presetSubtype="0" fill="hold" nodeType="withEffect">
                                  <p:stCondLst>
                                    <p:cond delay="0"/>
                                  </p:stCondLst>
                                  <p:childTnLst>
                                    <p:set>
                                      <p:cBhvr>
                                        <p:cTn id="19" dur="1" fill="hold">
                                          <p:stCondLst>
                                            <p:cond delay="0"/>
                                          </p:stCondLst>
                                        </p:cTn>
                                        <p:tgtEl>
                                          <p:spTgt spid="131"/>
                                        </p:tgtEl>
                                        <p:attrNameLst>
                                          <p:attrName>style.visibility</p:attrName>
                                        </p:attrNameLst>
                                      </p:cBhvr>
                                      <p:to>
                                        <p:strVal val="visible"/>
                                      </p:to>
                                    </p:set>
                                    <p:animEffect transition="in" filter="fade">
                                      <p:cBhvr>
                                        <p:cTn id="20" dur="500"/>
                                        <p:tgtEl>
                                          <p:spTgt spid="13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5"/>
                                        </p:tgtEl>
                                        <p:attrNameLst>
                                          <p:attrName>style.visibility</p:attrName>
                                        </p:attrNameLst>
                                      </p:cBhvr>
                                      <p:to>
                                        <p:strVal val="visible"/>
                                      </p:to>
                                    </p:set>
                                    <p:animEffect transition="in" filter="fade">
                                      <p:cBhvr>
                                        <p:cTn id="25" dur="500"/>
                                        <p:tgtEl>
                                          <p:spTgt spid="135"/>
                                        </p:tgtEl>
                                      </p:cBhvr>
                                    </p:animEffect>
                                  </p:childTnLst>
                                </p:cTn>
                              </p:par>
                              <p:par>
                                <p:cTn id="26" presetID="10" presetClass="entr" presetSubtype="0" fill="hold" nodeType="withEffect">
                                  <p:stCondLst>
                                    <p:cond delay="0"/>
                                  </p:stCondLst>
                                  <p:childTnLst>
                                    <p:set>
                                      <p:cBhvr>
                                        <p:cTn id="27" dur="1" fill="hold">
                                          <p:stCondLst>
                                            <p:cond delay="0"/>
                                          </p:stCondLst>
                                        </p:cTn>
                                        <p:tgtEl>
                                          <p:spTgt spid="132"/>
                                        </p:tgtEl>
                                        <p:attrNameLst>
                                          <p:attrName>style.visibility</p:attrName>
                                        </p:attrNameLst>
                                      </p:cBhvr>
                                      <p:to>
                                        <p:strVal val="visible"/>
                                      </p:to>
                                    </p:set>
                                    <p:animEffect transition="in" filter="fade">
                                      <p:cBhvr>
                                        <p:cTn id="28" dur="500"/>
                                        <p:tgtEl>
                                          <p:spTgt spid="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9"/>
          <p:cNvSpPr/>
          <p:nvPr/>
        </p:nvSpPr>
        <p:spPr>
          <a:xfrm>
            <a:off x="635" y="2195830"/>
            <a:ext cx="5770245" cy="2188845"/>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6. Quan sát tranh và dùng từ ngữ trong khung để nói theo tranh </a:t>
            </a:r>
          </a:p>
        </p:txBody>
      </p:sp>
      <p:sp>
        <p:nvSpPr>
          <p:cNvPr id="178" name="Google Shape;178;p9"/>
          <p:cNvSpPr txBox="1"/>
          <p:nvPr/>
        </p:nvSpPr>
        <p:spPr>
          <a:xfrm>
            <a:off x="73025" y="5181282"/>
            <a:ext cx="5364162" cy="1060450"/>
          </a:xfrm>
          <a:prstGeom prst="rect">
            <a:avLst/>
          </a:prstGeom>
          <a:solidFill>
            <a:schemeClr val="accent1"/>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79" name="Google Shape;179;p9"/>
          <p:cNvSpPr txBox="1"/>
          <p:nvPr/>
        </p:nvSpPr>
        <p:spPr>
          <a:xfrm>
            <a:off x="207962" y="5314315"/>
            <a:ext cx="5562600"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panose="02020603050405020304"/>
              <a:buNone/>
            </a:pPr>
            <a:r>
              <a:rPr lang="en-US"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âu yếm       chúc mừng      </a:t>
            </a:r>
          </a:p>
        </p:txBody>
      </p:sp>
      <p:pic>
        <p:nvPicPr>
          <p:cNvPr id="180" name="Google Shape;180;p9" descr="Không có mô tả."/>
          <p:cNvPicPr preferRelativeResize="0"/>
          <p:nvPr/>
        </p:nvPicPr>
        <p:blipFill rotWithShape="1">
          <a:blip r:embed="rId3"/>
          <a:srcRect/>
          <a:stretch>
            <a:fillRect/>
          </a:stretch>
        </p:blipFill>
        <p:spPr>
          <a:xfrm>
            <a:off x="5770562" y="1708467"/>
            <a:ext cx="6378575" cy="5249862"/>
          </a:xfrm>
          <a:prstGeom prst="rect">
            <a:avLst/>
          </a:prstGeom>
          <a:noFill/>
          <a:ln>
            <a:noFill/>
          </a:ln>
        </p:spPr>
      </p:pic>
      <p:sp>
        <p:nvSpPr>
          <p:cNvPr id="104" name="Google Shape;104;p2"/>
          <p:cNvSpPr txBox="1">
            <a:spLocks noGrp="1"/>
          </p:cNvSpPr>
          <p:nvPr>
            <p:ph type="title"/>
          </p:nvPr>
        </p:nvSpPr>
        <p:spPr>
          <a:xfrm>
            <a:off x="795337" y="51689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animEffect transition="in" filter="fade">
                                      <p:cBhvr>
                                        <p:cTn id="7" dur="500"/>
                                        <p:tgtEl>
                                          <p:spTgt spid="177"/>
                                        </p:tgtEl>
                                      </p:cBhvr>
                                    </p:animEffect>
                                  </p:childTnLst>
                                </p:cTn>
                              </p:par>
                              <p:par>
                                <p:cTn id="8" presetID="10" presetClass="entr" presetSubtype="0" fill="hold" nodeType="withEffect">
                                  <p:stCondLst>
                                    <p:cond delay="0"/>
                                  </p:stCondLst>
                                  <p:childTnLst>
                                    <p:set>
                                      <p:cBhvr>
                                        <p:cTn id="9" dur="1" fill="hold">
                                          <p:stCondLst>
                                            <p:cond delay="0"/>
                                          </p:stCondLst>
                                        </p:cTn>
                                        <p:tgtEl>
                                          <p:spTgt spid="180"/>
                                        </p:tgtEl>
                                        <p:attrNameLst>
                                          <p:attrName>style.visibility</p:attrName>
                                        </p:attrNameLst>
                                      </p:cBhvr>
                                      <p:to>
                                        <p:strVal val="visible"/>
                                      </p:to>
                                    </p:set>
                                    <p:animEffect transition="in" filter="fade">
                                      <p:cBhvr>
                                        <p:cTn id="10" dur="500"/>
                                        <p:tgtEl>
                                          <p:spTgt spid="18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79"/>
                                        </p:tgtEl>
                                        <p:attrNameLst>
                                          <p:attrName>style.visibility</p:attrName>
                                        </p:attrNameLst>
                                      </p:cBhvr>
                                      <p:to>
                                        <p:strVal val="visible"/>
                                      </p:to>
                                    </p:set>
                                    <p:animEffect transition="in" filter="fade">
                                      <p:cBhvr>
                                        <p:cTn id="15" dur="500"/>
                                        <p:tgtEl>
                                          <p:spTgt spid="179"/>
                                        </p:tgtEl>
                                      </p:cBhvr>
                                    </p:animEffect>
                                  </p:childTnLst>
                                </p:cTn>
                              </p:par>
                              <p:par>
                                <p:cTn id="16" presetID="10" presetClass="entr" presetSubtype="0" fill="hold" nodeType="withEffect">
                                  <p:stCondLst>
                                    <p:cond delay="0"/>
                                  </p:stCondLst>
                                  <p:childTnLst>
                                    <p:set>
                                      <p:cBhvr>
                                        <p:cTn id="17" dur="1" fill="hold">
                                          <p:stCondLst>
                                            <p:cond delay="0"/>
                                          </p:stCondLst>
                                        </p:cTn>
                                        <p:tgtEl>
                                          <p:spTgt spid="178"/>
                                        </p:tgtEl>
                                        <p:attrNameLst>
                                          <p:attrName>style.visibility</p:attrName>
                                        </p:attrNameLst>
                                      </p:cBhvr>
                                      <p:to>
                                        <p:strVal val="visible"/>
                                      </p:to>
                                    </p:set>
                                    <p:animEffect transition="in" filter="fade">
                                      <p:cBhvr>
                                        <p:cTn id="18" dur="500"/>
                                        <p:tgtEl>
                                          <p:spTgt spid="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198</Words>
  <Application>Microsoft Office PowerPoint</Application>
  <PresentationFormat>Widescreen</PresentationFormat>
  <Paragraphs>19</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Times New Roman</vt:lpstr>
      <vt:lpstr>Calibri</vt:lpstr>
      <vt:lpstr>Arial</vt:lpstr>
      <vt:lpstr>Office Theme</vt:lpstr>
      <vt:lpstr>Thứ  Năm ngày 22  tháng  2 năm 2024 Tiếng Việt Bài 3: Hoa yêu thương</vt:lpstr>
      <vt:lpstr>Thứ  Năm ngày 22  tháng  2 năm 2024 Tiếng Việt Bài 3: Hoa yêu thương</vt:lpstr>
      <vt:lpstr>Thứ  Năm ngày 22  tháng  2 năm 2024 Tiếng Việt Bài 3: Hoa yêu thương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Năm ngày 22  tháng  2 năm 2024 Tiếng Việt Bài 3: Hoa yêu thương</dc:title>
  <dc:creator>AutoBVT</dc:creator>
  <cp:lastModifiedBy>Admin</cp:lastModifiedBy>
  <cp:revision>7</cp:revision>
  <dcterms:created xsi:type="dcterms:W3CDTF">2024-02-20T01:45:00Z</dcterms:created>
  <dcterms:modified xsi:type="dcterms:W3CDTF">2025-04-05T15:29:47Z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2A7530D555234415A945243D6AFE7D71_12</vt:lpwstr>
  </property>
  <property fmtid="{D5CDD505-2E9C-101B-9397-08002B2CF9AE}" pid="3" name="KSOProductBuildVer">
    <vt:lpwstr>1033-12.2.0.13489</vt:lpwstr>
  </property>
</Properties>
</file>