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64" r:id="rId3"/>
  </p:sldIdLst>
  <p:sldSz cx="12192000" cy="6858000"/>
  <p:notesSz cx="6858000" cy="9144000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40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5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 panose="020F050202020403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1"/>
          </p:nvPr>
        </p:nvSpPr>
        <p:spPr>
          <a:xfrm rot="5400000">
            <a:off x="3920332" y="-1256506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 txBox="1">
            <a:spLocks noGrp="1"/>
          </p:cNvSpPr>
          <p:nvPr>
            <p:ph type="subTitle" idx="1"/>
          </p:nvPr>
        </p:nvSpPr>
        <p:spPr>
          <a:xfrm>
            <a:off x="1030287" y="3679825"/>
            <a:ext cx="201295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None/>
            </a:pPr>
            <a:r>
              <a:rPr lang="en-US" sz="4000" b="1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yêu</a:t>
            </a:r>
          </a:p>
        </p:txBody>
      </p:sp>
      <p:sp>
        <p:nvSpPr>
          <p:cNvPr id="116" name="Google Shape;116;p3"/>
          <p:cNvSpPr txBox="1"/>
          <p:nvPr/>
        </p:nvSpPr>
        <p:spPr>
          <a:xfrm>
            <a:off x="3113087" y="3689350"/>
            <a:ext cx="1998662" cy="760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hí hoáy</a:t>
            </a:r>
          </a:p>
        </p:txBody>
      </p:sp>
      <p:sp>
        <p:nvSpPr>
          <p:cNvPr id="117" name="Google Shape;117;p3"/>
          <p:cNvSpPr/>
          <p:nvPr/>
        </p:nvSpPr>
        <p:spPr>
          <a:xfrm>
            <a:off x="206375" y="2587625"/>
            <a:ext cx="1646237" cy="712787"/>
          </a:xfrm>
          <a:prstGeom prst="roundRect">
            <a:avLst>
              <a:gd name="adj" fmla="val 16667"/>
            </a:avLst>
          </a:prstGeom>
          <a:solidFill>
            <a:srgbClr val="70AD47"/>
          </a:solidFill>
          <a:ln w="12700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chemeClr val="lt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2. Đọc</a:t>
            </a:r>
          </a:p>
        </p:txBody>
      </p:sp>
      <p:cxnSp>
        <p:nvCxnSpPr>
          <p:cNvPr id="118" name="Google Shape;118;p3"/>
          <p:cNvCxnSpPr/>
          <p:nvPr/>
        </p:nvCxnSpPr>
        <p:spPr>
          <a:xfrm flipH="1">
            <a:off x="2809875" y="5430837"/>
            <a:ext cx="92075" cy="642937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19" name="Google Shape;119;p3"/>
          <p:cNvSpPr txBox="1"/>
          <p:nvPr/>
        </p:nvSpPr>
        <p:spPr>
          <a:xfrm>
            <a:off x="5575300" y="3687762"/>
            <a:ext cx="1998662" cy="760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nhụy</a:t>
            </a:r>
          </a:p>
        </p:txBody>
      </p:sp>
      <p:sp>
        <p:nvSpPr>
          <p:cNvPr id="120" name="Google Shape;120;p3"/>
          <p:cNvSpPr txBox="1"/>
          <p:nvPr/>
        </p:nvSpPr>
        <p:spPr>
          <a:xfrm>
            <a:off x="7781925" y="3717925"/>
            <a:ext cx="1998662" cy="760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thích</a:t>
            </a:r>
          </a:p>
        </p:txBody>
      </p:sp>
      <p:sp>
        <p:nvSpPr>
          <p:cNvPr id="121" name="Google Shape;121;p3"/>
          <p:cNvSpPr txBox="1"/>
          <p:nvPr/>
        </p:nvSpPr>
        <p:spPr>
          <a:xfrm>
            <a:off x="504825" y="5386387"/>
            <a:ext cx="11591925" cy="1322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Chúng tôi  treo bức tranh  ở góc sáng tạo của lớp.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cxnSp>
        <p:nvCxnSpPr>
          <p:cNvPr id="122" name="Google Shape;122;p3"/>
          <p:cNvCxnSpPr/>
          <p:nvPr/>
        </p:nvCxnSpPr>
        <p:spPr>
          <a:xfrm flipH="1">
            <a:off x="6311900" y="5318125"/>
            <a:ext cx="92075" cy="642937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3" name="Google Shape;123;p3"/>
          <p:cNvCxnSpPr/>
          <p:nvPr/>
        </p:nvCxnSpPr>
        <p:spPr>
          <a:xfrm flipH="1">
            <a:off x="11499850" y="5262562"/>
            <a:ext cx="92075" cy="642937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24" name="Google Shape;124;p3"/>
          <p:cNvSpPr txBox="1"/>
          <p:nvPr/>
        </p:nvSpPr>
        <p:spPr>
          <a:xfrm>
            <a:off x="10007600" y="3687762"/>
            <a:ext cx="1127125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Huy</a:t>
            </a:r>
          </a:p>
        </p:txBody>
      </p:sp>
      <p:cxnSp>
        <p:nvCxnSpPr>
          <p:cNvPr id="125" name="Google Shape;125;p3"/>
          <p:cNvCxnSpPr/>
          <p:nvPr/>
        </p:nvCxnSpPr>
        <p:spPr>
          <a:xfrm flipH="1">
            <a:off x="11606212" y="5262562"/>
            <a:ext cx="92075" cy="642937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795337" y="419735"/>
            <a:ext cx="10515600" cy="122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 panose="02020603050405020304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  Năm ngày 22  tháng  2 năm 2024</a:t>
            </a:r>
            <a:br>
              <a:rPr lang="en-US" sz="3200" b="1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3600" b="1" i="0" u="none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Tiếng Việt</a:t>
            </a:r>
            <a:br>
              <a:rPr lang="en-US" sz="3600" b="1" i="0" u="none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4000" b="1" i="0" u="sng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Bài 3</a:t>
            </a:r>
            <a:r>
              <a:rPr lang="en-US" sz="4000" b="1" i="0" u="none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: Hoa yêu thương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"/>
          <p:cNvSpPr/>
          <p:nvPr/>
        </p:nvSpPr>
        <p:spPr>
          <a:xfrm>
            <a:off x="635" y="2195830"/>
            <a:ext cx="5770245" cy="2188845"/>
          </a:xfrm>
          <a:prstGeom prst="roundRect">
            <a:avLst>
              <a:gd name="adj" fmla="val 16667"/>
            </a:avLst>
          </a:prstGeom>
          <a:solidFill>
            <a:srgbClr val="70AD47"/>
          </a:solidFill>
          <a:ln w="12700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chemeClr val="lt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6. Quan sát tranh và dùng từ ngữ trong khung để nói theo tranh </a:t>
            </a:r>
          </a:p>
        </p:txBody>
      </p:sp>
      <p:sp>
        <p:nvSpPr>
          <p:cNvPr id="178" name="Google Shape;178;p9"/>
          <p:cNvSpPr txBox="1"/>
          <p:nvPr/>
        </p:nvSpPr>
        <p:spPr>
          <a:xfrm>
            <a:off x="73025" y="5181282"/>
            <a:ext cx="5364162" cy="106045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79" name="Google Shape;179;p9"/>
          <p:cNvSpPr txBox="1"/>
          <p:nvPr/>
        </p:nvSpPr>
        <p:spPr>
          <a:xfrm>
            <a:off x="207962" y="5314315"/>
            <a:ext cx="5562600" cy="70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âu yếm       chúc mừng      </a:t>
            </a:r>
          </a:p>
        </p:txBody>
      </p:sp>
      <p:pic>
        <p:nvPicPr>
          <p:cNvPr id="180" name="Google Shape;180;p9" descr="Không có mô tả.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5770562" y="1708467"/>
            <a:ext cx="6378575" cy="5249862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795337" y="516890"/>
            <a:ext cx="10515600" cy="122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 panose="02020603050405020304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  Năm ngày 22  tháng  2 năm 2024</a:t>
            </a:r>
            <a:br>
              <a:rPr lang="en-US" sz="3200" b="1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3600" b="1" i="0" u="none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Tiếng Việt</a:t>
            </a:r>
            <a:br>
              <a:rPr lang="en-US" sz="3600" b="1" i="0" u="none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4000" b="1" i="0" u="sng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Bài 3</a:t>
            </a:r>
            <a:r>
              <a:rPr lang="en-US" sz="4000" b="1" i="0" u="none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: Hoa yêu thương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56</Words>
  <Application>Microsoft Office PowerPoint</Application>
  <PresentationFormat>Widescreen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Times New Roman</vt:lpstr>
      <vt:lpstr>Calibri</vt:lpstr>
      <vt:lpstr>Arial</vt:lpstr>
      <vt:lpstr>Office Theme</vt:lpstr>
      <vt:lpstr>Thứ  Năm ngày 22  tháng  2 năm 2024 Tiếng Việt Bài 3: Hoa yêu thương</vt:lpstr>
      <vt:lpstr>Thứ  Năm ngày 22  tháng  2 năm 2024 Tiếng Việt Bài 3: Hoa yêu thương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 Năm ngày 22  tháng  2 năm 2024 Tiếng Việt Bài 3: Hoa yêu thương</dc:title>
  <dc:creator>AutoBVT</dc:creator>
  <cp:lastModifiedBy>Admin</cp:lastModifiedBy>
  <cp:revision>8</cp:revision>
  <dcterms:created xsi:type="dcterms:W3CDTF">2024-02-20T01:45:00Z</dcterms:created>
  <dcterms:modified xsi:type="dcterms:W3CDTF">2025-04-05T15:30:00Z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2A7530D555234415A945243D6AFE7D71_12</vt:lpwstr>
  </property>
  <property fmtid="{D5CDD505-2E9C-101B-9397-08002B2CF9AE}" pid="3" name="KSOProductBuildVer">
    <vt:lpwstr>1033-12.2.0.13489</vt:lpwstr>
  </property>
</Properties>
</file>