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56" r:id="rId5"/>
    <p:sldId id="276" r:id="rId6"/>
    <p:sldId id="277" r:id="rId7"/>
    <p:sldId id="278" r:id="rId8"/>
    <p:sldId id="274" r:id="rId9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DFPOP1-W9" panose="020B0604020202020204" charset="-128"/>
      <p:regular r:id="rId16"/>
    </p:embeddedFont>
    <p:embeddedFont>
      <p:font typeface="Arial-Rounded" panose="020B0500000000000000" charset="0"/>
      <p:regular r:id="rId17"/>
    </p:embeddedFont>
  </p:embeddedFontLst>
  <p:custDataLst>
    <p:tags r:id="rId1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76"/>
            <p14:sldId id="277"/>
            <p14:sldId id="278"/>
          </p14:sldIdLst>
        </p14:section>
        <p14:section name="Tiết 2" id="{47239A1A-9B72-4DA5-96A7-F8786F163078}">
          <p14:sldIdLst/>
        </p14:section>
        <p14:section name="Tiết 3" id="{8DB3B22B-32B6-4C3F-838D-DF98A9DBE4B7}">
          <p14:sldIdLst/>
        </p14:section>
        <p14:section name="Tiết 4" id="{30D029CA-39C5-4833-936C-43C5EF842993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33CC"/>
    <a:srgbClr val="4CA420"/>
    <a:srgbClr val="800000"/>
    <a:srgbClr val="679C31"/>
    <a:srgbClr val="920000"/>
    <a:srgbClr val="F14420"/>
    <a:srgbClr val="F56636"/>
    <a:srgbClr val="EF2A19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96" autoAdjust="0"/>
  </p:normalViewPr>
  <p:slideViewPr>
    <p:cSldViewPr snapToGrid="0">
      <p:cViewPr varScale="1">
        <p:scale>
          <a:sx n="92" d="100"/>
          <a:sy n="92" d="100"/>
        </p:scale>
        <p:origin x="73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3.mp3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8.xml"/><Relationship Id="rId4" Type="http://schemas.openxmlformats.org/officeDocument/2006/relationships/audio" Target="../media/media3.mp3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-132728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7435" y="2783096"/>
            <a:ext cx="4882718" cy="704685"/>
            <a:chOff x="2281392" y="2727523"/>
            <a:chExt cx="4882718" cy="704685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KIẾN VÀ CHIM BỒ CÂU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91309" y="2737814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KIẾN VÀ CHIM BỒ CÂU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89865" y="2744869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KIẾN VÀ CHIM BỒ CÂU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09810" y="1826051"/>
            <a:ext cx="1507885" cy="955919"/>
            <a:chOff x="3282361" y="1815065"/>
            <a:chExt cx="1507885" cy="95591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47654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28" name="矩形 97"/>
          <p:cNvSpPr/>
          <p:nvPr/>
        </p:nvSpPr>
        <p:spPr>
          <a:xfrm>
            <a:off x="2262859" y="1682815"/>
            <a:ext cx="4689277" cy="1448430"/>
          </a:xfrm>
          <a:prstGeom prst="rect">
            <a:avLst/>
          </a:prstGeom>
        </p:spPr>
        <p:txBody>
          <a:bodyPr spcFirstLastPara="1" wrap="none" numCol="1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5: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7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. doc">
            <a:hlinkClick r:id="" action="ppaction://media"/>
            <a:extLst>
              <a:ext uri="{FF2B5EF4-FFF2-40B4-BE49-F238E27FC236}">
                <a16:creationId xmlns:a16="http://schemas.microsoft.com/office/drawing/2014/main" id="{63FE8135-451D-4BD7-A1C7-412565081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056682" y="2256728"/>
            <a:ext cx="3844205" cy="1749454"/>
            <a:chOff x="2708526" y="870856"/>
            <a:chExt cx="3664744" cy="29298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89" b="26349"/>
            <a:stretch/>
          </p:blipFill>
          <p:spPr>
            <a:xfrm>
              <a:off x="2708526" y="870856"/>
              <a:ext cx="3664744" cy="292981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929812" y="2699655"/>
              <a:ext cx="2587690" cy="1101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46925" y="-68414"/>
            <a:ext cx="82793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1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algn="just"/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leo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giật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058" y="2333080"/>
            <a:ext cx="46777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thoát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chết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( </a:t>
            </a:r>
            <a:r>
              <a:rPr lang="en-US" sz="1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Ê-</a:t>
            </a:r>
            <a:r>
              <a:rPr lang="en-US" sz="1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dốp</a:t>
            </a:r>
            <a:r>
              <a:rPr lang="en-US" sz="1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  <a:p>
            <a:pPr algn="just"/>
            <a:r>
              <a:rPr lang="en-US" sz="18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18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1800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1800" i="1" dirty="0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i="1" dirty="0" err="1">
                <a:solidFill>
                  <a:srgbClr val="FF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endParaRPr lang="en-US" sz="1800" dirty="0">
              <a:solidFill>
                <a:srgbClr val="FF33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Kiến và chim bồ câu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00887" y="-6023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78499" y="-98324"/>
            <a:ext cx="8229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2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algn="just"/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leo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bắn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  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giật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thoát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chết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1053870" y="299172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6366172" y="299172"/>
            <a:ext cx="275345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1054442" y="1345937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2806682" y="1631800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1046449" y="1985476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387782" y="2320212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6245290" y="2320212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1303202" y="2637011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1015411" y="3346826"/>
            <a:ext cx="314689" cy="27650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995772" y="3655057"/>
            <a:ext cx="322259" cy="28419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9879" y="3336193"/>
            <a:ext cx="3482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8006" y="3639165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23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993970" y="4032917"/>
            <a:ext cx="322259" cy="28419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6204" y="4017025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28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1080825" y="1016254"/>
            <a:ext cx="267477" cy="28586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9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16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1028398" y="3012415"/>
            <a:ext cx="314689" cy="27650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92866" y="3001782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2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983774" y="4332999"/>
            <a:ext cx="322259" cy="28419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 b="1" dirty="0">
              <a:solidFill>
                <a:srgbClr val="9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66008" y="4317107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2" grpId="0" animBg="1"/>
      <p:bldP spid="23" grpId="0" animBg="1"/>
      <p:bldP spid="28" grpId="0" animBg="1"/>
      <p:bldP spid="30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8499" y="-98324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sz="2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algn="just"/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bám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leo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2200" dirty="0">
                <a:solidFill>
                  <a:srgbClr val="4CA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thợ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săn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giật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/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thoát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chết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	</a:t>
            </a:r>
            <a:r>
              <a:rPr lang="en-US" sz="2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2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Ê-</a:t>
            </a:r>
            <a:r>
              <a:rPr lang="en-US" sz="2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dốp</a:t>
            </a:r>
            <a:r>
              <a:rPr lang="en-US" sz="2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  <a:p>
            <a:pPr algn="just"/>
            <a:endParaRPr lang="en-US" sz="2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890386" y="299823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933929" y="1959426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2. doc">
            <a:hlinkClick r:id="" action="ppaction://media"/>
            <a:extLst>
              <a:ext uri="{FF2B5EF4-FFF2-40B4-BE49-F238E27FC236}">
                <a16:creationId xmlns:a16="http://schemas.microsoft.com/office/drawing/2014/main" id="{D41F5FD2-AF2E-436D-B6FA-35E409712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11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933929" y="2985792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2954521b-b4ab-4ce3-8aa8-8bfa99a4c36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99</Words>
  <Application>Microsoft Office PowerPoint</Application>
  <PresentationFormat>On-screen Show (16:9)</PresentationFormat>
  <Paragraphs>62</Paragraphs>
  <Slides>5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宋体</vt:lpstr>
      <vt:lpstr>Times New Roman</vt:lpstr>
      <vt:lpstr>Calibri</vt:lpstr>
      <vt:lpstr>DFPOP1-W9</vt:lpstr>
      <vt:lpstr>Arial-Rounded</vt:lpstr>
      <vt:lpstr>华康少女文字W5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51</cp:revision>
  <dcterms:created xsi:type="dcterms:W3CDTF">2020-08-13T09:19:08Z</dcterms:created>
  <dcterms:modified xsi:type="dcterms:W3CDTF">2025-04-05T16:06:04Z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