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6" r:id="rId5"/>
    <p:sldId id="276" r:id="rId6"/>
    <p:sldId id="278" r:id="rId7"/>
    <p:sldId id="274" r:id="rId8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DFPOP1-W9" panose="020B0604020202020204" charset="-128"/>
      <p:regular r:id="rId15"/>
    </p:embeddedFont>
    <p:embeddedFont>
      <p:font typeface="Arial-Rounded" panose="020B0500000000000000" charset="0"/>
      <p:regular r:id="rId16"/>
    </p:embeddedFont>
  </p:embeddedFontLst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76"/>
            <p14:sldId id="278"/>
          </p14:sldIdLst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  <p14:section name="Tiết 4" id="{30D029CA-39C5-4833-936C-43C5EF842993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33CC"/>
    <a:srgbClr val="4CA420"/>
    <a:srgbClr val="800000"/>
    <a:srgbClr val="679C31"/>
    <a:srgbClr val="920000"/>
    <a:srgbClr val="F1442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6" autoAdjust="0"/>
  </p:normalViewPr>
  <p:slideViewPr>
    <p:cSldViewPr snapToGrid="0">
      <p:cViewPr varScale="1">
        <p:scale>
          <a:sx n="92" d="100"/>
          <a:sy n="92" d="100"/>
        </p:scale>
        <p:origin x="73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3.mp3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3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-132728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7435" y="2783096"/>
            <a:ext cx="4882718" cy="704685"/>
            <a:chOff x="2281392" y="2727523"/>
            <a:chExt cx="4882718" cy="704685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91309" y="273781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9865" y="2744869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826051"/>
            <a:ext cx="1507885" cy="955919"/>
            <a:chOff x="3282361" y="1815065"/>
            <a:chExt cx="1507885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28" name="矩形 97"/>
          <p:cNvSpPr/>
          <p:nvPr/>
        </p:nvSpPr>
        <p:spPr>
          <a:xfrm>
            <a:off x="2262859" y="1682815"/>
            <a:ext cx="4689277" cy="144843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5: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  <a:extLst>
              <a:ext uri="{FF2B5EF4-FFF2-40B4-BE49-F238E27FC236}">
                <a16:creationId xmlns:a16="http://schemas.microsoft.com/office/drawing/2014/main" id="{63FE8135-451D-4BD7-A1C7-412565081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56682" y="2256728"/>
            <a:ext cx="3844205" cy="1749454"/>
            <a:chOff x="2708526" y="870856"/>
            <a:chExt cx="3664744" cy="29298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89" b="26349"/>
            <a:stretch/>
          </p:blipFill>
          <p:spPr>
            <a:xfrm>
              <a:off x="2708526" y="870856"/>
              <a:ext cx="3664744" cy="292981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929812" y="2699655"/>
              <a:ext cx="2587690" cy="1101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46925" y="-68414"/>
            <a:ext cx="82793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1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058" y="2333080"/>
            <a:ext cx="46777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( </a:t>
            </a:r>
            <a:r>
              <a:rPr lang="en-US" sz="1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dốp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algn="just"/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endParaRPr lang="en-US" sz="18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Kiến và chim bồ câ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00887" y="-6023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8499" y="-98324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2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/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</a:t>
            </a:r>
            <a:r>
              <a:rPr lang="en-US" sz="2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2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dốp</a:t>
            </a:r>
            <a:r>
              <a:rPr lang="en-US" sz="2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algn="just"/>
            <a:endParaRPr lang="en-US" sz="2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90386" y="299823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933929" y="1959426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1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933929" y="2985792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954521b-b4ab-4ce3-8aa8-8bfa99a4c36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80</Words>
  <Application>Microsoft Office PowerPoint</Application>
  <PresentationFormat>On-screen Show (16:9)</PresentationFormat>
  <Paragraphs>38</Paragraphs>
  <Slides>4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宋体</vt:lpstr>
      <vt:lpstr>Times New Roman</vt:lpstr>
      <vt:lpstr>Calibri</vt:lpstr>
      <vt:lpstr>DFPOP1-W9</vt:lpstr>
      <vt:lpstr>Arial-Rounded</vt:lpstr>
      <vt:lpstr>华康少女文字W5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52</cp:revision>
  <dcterms:created xsi:type="dcterms:W3CDTF">2020-08-13T09:19:08Z</dcterms:created>
  <dcterms:modified xsi:type="dcterms:W3CDTF">2025-04-05T16:06:20Z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