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78" r:id="rId6"/>
    <p:sldId id="274" r:id="rId7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FPOP1-W9" panose="020B0604020202020204" charset="-128"/>
      <p:regular r:id="rId14"/>
    </p:embeddedFont>
    <p:embeddedFont>
      <p:font typeface="Arial-Rounded" panose="020B0500000000000000" charset="0"/>
      <p:regular r:id="rId15"/>
    </p:embeddedFont>
  </p:embeddedFontLst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78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CC"/>
    <a:srgbClr val="4CA420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92" d="100"/>
          <a:sy n="92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83096"/>
            <a:ext cx="4882718" cy="704685"/>
            <a:chOff x="2281392" y="2727523"/>
            <a:chExt cx="4882718" cy="7046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1309" y="273781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9865" y="274486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8260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262859" y="1682815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499" y="-98324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2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90386" y="29982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1959426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1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2985792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75</Words>
  <Application>Microsoft Office PowerPoint</Application>
  <PresentationFormat>On-screen Show (16:9)</PresentationFormat>
  <Paragraphs>26</Paragraphs>
  <Slides>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宋体</vt:lpstr>
      <vt:lpstr>Times New Roman</vt:lpstr>
      <vt:lpstr>Calibri</vt:lpstr>
      <vt:lpstr>DFPOP1-W9</vt:lpstr>
      <vt:lpstr>Arial-Rounded</vt:lpstr>
      <vt:lpstr>华康少女文字W5</vt:lpstr>
      <vt:lpstr>Arial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53</cp:revision>
  <dcterms:created xsi:type="dcterms:W3CDTF">2020-08-13T09:19:08Z</dcterms:created>
  <dcterms:modified xsi:type="dcterms:W3CDTF">2025-04-05T16:06:35Z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