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68" r:id="rId3"/>
    <p:sldId id="269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4D78"/>
    <a:srgbClr val="E2E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1" autoAdjust="0"/>
    <p:restoredTop sz="77265" autoAdjust="0"/>
  </p:normalViewPr>
  <p:slideViewPr>
    <p:cSldViewPr snapToGrid="0">
      <p:cViewPr varScale="1">
        <p:scale>
          <a:sx n="73" d="100"/>
          <a:sy n="73" d="100"/>
        </p:scale>
        <p:origin x="55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B22B0-8E66-4D62-BCA6-F3B32EE63961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0148A-8CE1-400A-867D-D84E00703DD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527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1476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2751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429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324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006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0066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926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490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730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70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8806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1DA03-A8EF-418C-A0D6-80D369E83D22}" type="datetimeFigureOut">
              <a:rPr lang="vi-VN" smtClean="0"/>
              <a:t>05/04/2025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36EE-06F1-473B-90C1-AF86F8C2F0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104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1316" y="4356855"/>
            <a:ext cx="47099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00FF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   </a:t>
            </a:r>
            <a:r>
              <a:rPr lang="en-US" sz="6600" b="1" dirty="0" err="1" smtClean="0">
                <a:solidFill>
                  <a:srgbClr val="0000FF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 smtClean="0">
                <a:solidFill>
                  <a:srgbClr val="0000FF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101:</a:t>
            </a:r>
            <a:r>
              <a:rPr lang="en-US" sz="8800" b="1" dirty="0" smtClean="0">
                <a:solidFill>
                  <a:srgbClr val="0000FF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  </a:t>
            </a:r>
            <a:endParaRPr lang="vi-VN" sz="9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8"/>
            <a:ext cx="1219199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014608" y="1965093"/>
            <a:ext cx="111773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solidFill>
                  <a:srgbClr val="FF0000"/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Lời</a:t>
            </a: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chào</a:t>
            </a: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đi</a:t>
            </a: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trước</a:t>
            </a: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endParaRPr lang="vi-VN" sz="8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2120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64296" y="272135"/>
            <a:ext cx="10095978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2.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thuộc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khổ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UTM Avo" panose="020406030505060202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dirty="0" smtClean="0">
                <a:latin typeface="UTM Avo" panose="02040603050506020204" pitchFamily="18" charset="0"/>
                <a:cs typeface="Times New Roman" panose="02020603050405020304" pitchFamily="18" charset="0"/>
              </a:rPr>
              <a:t>?</a:t>
            </a:r>
            <a:endParaRPr lang="en-US" sz="4000" dirty="0">
              <a:latin typeface="UTM Avo" panose="02040603050506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9607" y="1413237"/>
            <a:ext cx="5488488" cy="50783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2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02291" y="139550"/>
            <a:ext cx="97452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3.Nói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100" y="5803727"/>
            <a:ext cx="3770339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60078" y="5803727"/>
            <a:ext cx="3781818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ạ.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85777" y="5803727"/>
            <a:ext cx="380583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ạ.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52" y="2104373"/>
            <a:ext cx="3668087" cy="30814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063" y="2104373"/>
            <a:ext cx="3820439" cy="3081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082" y="2104373"/>
            <a:ext cx="3957287" cy="308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34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 animBg="1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3561</TotalTime>
  <Words>78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</vt:vector>
  </TitlesOfParts>
  <Company>00000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Admin</cp:lastModifiedBy>
  <cp:revision>487</cp:revision>
  <dcterms:created xsi:type="dcterms:W3CDTF">2020-11-22T10:22:33Z</dcterms:created>
  <dcterms:modified xsi:type="dcterms:W3CDTF">2025-04-05T15:49:05Z</dcterms:modified>
</cp:coreProperties>
</file>