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6"/>
  </p:notesMasterIdLst>
  <p:sldIdLst>
    <p:sldId id="299" r:id="rId2"/>
    <p:sldId id="300" r:id="rId3"/>
    <p:sldId id="301" r:id="rId4"/>
    <p:sldId id="302" r:id="rId5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1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091"/>
        <p:guide pos="2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vi-VN" altLang="en-US" dirty="0"/>
              <a:t>Ấn</a:t>
            </a:r>
            <a:r>
              <a:rPr lang="vi-VN" altLang="en-US" baseline="0" dirty="0"/>
              <a:t> vào số 1, 2, 3 làm bài luyện tập.</a:t>
            </a:r>
          </a:p>
          <a:p>
            <a:pPr lvl="0"/>
            <a:r>
              <a:rPr lang="vi-VN" altLang="en-US" baseline="0" dirty="0"/>
              <a:t>Sau khi dọn sạch rác, ấn vào vỏ sò để chuyển sang phần tập viết.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4A3B7D-3D94-4BBE-9687-40D59D040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.xm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12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C:\Users\ADMIN\Desktop\Giai cuu dai duong 2\Photography-Background-shark-Underwater-backdrop-coral-photography-Backdrops-Cartoon-bubble-Children-Fish-photo-Coral-Stud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0" y="942975"/>
            <a:ext cx="4057650" cy="1474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875213" y="1093788"/>
            <a:ext cx="2432050" cy="1014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ctr" defTabSz="6858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3000" b="1" kern="1200" cap="none" spc="0" normalizeH="0" baseline="0" noProof="0" dirty="0">
                <a:solidFill>
                  <a:srgbClr val="CC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DỌN SẠCH</a:t>
            </a:r>
          </a:p>
          <a:p>
            <a:pPr marR="0" algn="ctr" defTabSz="6858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3000" b="1" kern="1200" cap="none" spc="0" normalizeH="0" baseline="0" noProof="0" dirty="0">
                <a:solidFill>
                  <a:srgbClr val="CC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4675" y="2490788"/>
            <a:ext cx="801688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954792">
            <a:off x="2751138" y="4699000"/>
            <a:ext cx="1295400" cy="1757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658613">
            <a:off x="8424863" y="4654550"/>
            <a:ext cx="1285875" cy="160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561223">
            <a:off x="5570538" y="4778375"/>
            <a:ext cx="1943100" cy="133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50153" flipH="1">
            <a:off x="9510713" y="2138363"/>
            <a:ext cx="246062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949917">
            <a:off x="4710113" y="4838700"/>
            <a:ext cx="976312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2695447">
            <a:off x="2940050" y="1606550"/>
            <a:ext cx="300038" cy="51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006138" y="5349875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6" descr="C:\Users\ADMIN\Desktop\Doreamon cau ca\giphy (4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964863" y="1293813"/>
            <a:ext cx="606425" cy="55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7" descr="C:\Users\ADMIN\Desktop\Doreamon cau ca\animated-tropical-fish-5-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25" y="2895600"/>
            <a:ext cx="600075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8" descr="C:\Users\ADMIN\Desktop\Doreamon cau ca\largemouth_bass_swimming_hg_clr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783888" y="3238500"/>
            <a:ext cx="1055687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6" descr="C:\Users\ADMIN\Desktop\Doreamon cau ca\animated-emperor-fish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25" y="1852613"/>
            <a:ext cx="771525" cy="547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45" y="3618426"/>
            <a:ext cx="845855" cy="4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68075" y="4305300"/>
            <a:ext cx="869950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288267" flipH="1">
            <a:off x="8147050" y="5022850"/>
            <a:ext cx="219075" cy="79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" name="8-Point Star 40">
            <a:hlinkClick r:id="" action="ppaction://noaction"/>
          </p:cNvPr>
          <p:cNvSpPr/>
          <p:nvPr/>
        </p:nvSpPr>
        <p:spPr>
          <a:xfrm>
            <a:off x="7906679" y="4801252"/>
            <a:ext cx="533958" cy="495622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4954792">
            <a:off x="3322638" y="4748213"/>
            <a:ext cx="868362" cy="1176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047997">
            <a:off x="5868988" y="4114800"/>
            <a:ext cx="990600" cy="1665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8-Point Star 49">
            <a:hlinkClick r:id="rId12" action="ppaction://hlinksldjump"/>
          </p:cNvPr>
          <p:cNvSpPr/>
          <p:nvPr/>
        </p:nvSpPr>
        <p:spPr>
          <a:xfrm>
            <a:off x="3536171" y="4305630"/>
            <a:ext cx="533958" cy="495622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-Point Star 51">
            <a:hlinkClick r:id="" action="ppaction://noaction"/>
          </p:cNvPr>
          <p:cNvSpPr/>
          <p:nvPr/>
        </p:nvSpPr>
        <p:spPr>
          <a:xfrm>
            <a:off x="5937588" y="3872565"/>
            <a:ext cx="533958" cy="495622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82" name="Picture 2" descr="C:\Users\ADMIN\Desktop\Phan Thi Do Uyen\Giai cuu dai duong\Picture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6000" y="5299075"/>
            <a:ext cx="823913" cy="811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00" y="-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00" y="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00" y="1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00" y="-3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0" y="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0" bldLvl="0" animBg="1"/>
      <p:bldP spid="50" grpId="0" bldLvl="0" animBg="1"/>
      <p:bldP spid="5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2" descr="C:\Users\ADMIN\Desktop\Phan Thi Do Uyen\Giai cuu dai duong\Picture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513" y="4992688"/>
            <a:ext cx="1182687" cy="1166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s 2"/>
          <p:cNvSpPr/>
          <p:nvPr/>
        </p:nvSpPr>
        <p:spPr>
          <a:xfrm>
            <a:off x="2847975" y="3817938"/>
            <a:ext cx="1822450" cy="58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6592888" y="3817938"/>
            <a:ext cx="1822450" cy="58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0425" y="2179638"/>
            <a:ext cx="2835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6858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3600" kern="1200" cap="none" spc="0" normalizeH="0" baseline="0" noProof="0" dirty="0">
                <a:solidFill>
                  <a:prstClr val="white"/>
                </a:solidFill>
                <a:latin typeface="UTM Avo" panose="02040603050506020204" charset="0"/>
                <a:ea typeface="+mn-ea"/>
                <a:cs typeface="+mn-cs"/>
              </a:rPr>
              <a:t>thân ...iết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2" descr="C:\Users\ADMIN\Desktop\Phan Thi Do Uyen\Giai cuu dai duong\Picture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675" y="5016500"/>
            <a:ext cx="1139825" cy="112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s 4"/>
          <p:cNvSpPr/>
          <p:nvPr/>
        </p:nvSpPr>
        <p:spPr>
          <a:xfrm>
            <a:off x="2847975" y="3817938"/>
            <a:ext cx="1822450" cy="58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6519863" y="3817938"/>
            <a:ext cx="2047875" cy="58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0425" y="2179638"/>
            <a:ext cx="2835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6858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3600" kern="1200" cap="none" spc="0" normalizeH="0" baseline="0" noProof="0" dirty="0" err="1">
                <a:solidFill>
                  <a:prstClr val="white"/>
                </a:solidFill>
                <a:latin typeface="UTM Avo" panose="02040603050506020204" charset="0"/>
                <a:ea typeface="+mn-ea"/>
                <a:cs typeface="+mn-cs"/>
              </a:rPr>
              <a:t>gần ...ũi</a:t>
            </a:r>
            <a:endParaRPr kumimoji="0" lang="en-US" sz="3600" kern="1200" cap="none" spc="0" normalizeH="0" baseline="0" noProof="0" dirty="0">
              <a:solidFill>
                <a:prstClr val="white"/>
              </a:solidFill>
              <a:latin typeface="UTM Avo" panose="0204060305050602020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56</Words>
  <Application>Microsoft Office PowerPoint</Application>
  <PresentationFormat>Widescreen</PresentationFormat>
  <Paragraphs>14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宋体</vt:lpstr>
      <vt:lpstr>Arial</vt:lpstr>
      <vt:lpstr>Calibri</vt:lpstr>
      <vt:lpstr>Calibri Light</vt:lpstr>
      <vt:lpstr>UTM Avo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2020-08-08T08:08:00Z</dcterms:created>
  <dcterms:modified xsi:type="dcterms:W3CDTF">2025-04-05T14:36:37Z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