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7" r:id="rId3"/>
  </p:sldMasterIdLst>
  <p:notesMasterIdLst>
    <p:notesMasterId r:id="rId7"/>
  </p:notesMasterIdLst>
  <p:sldIdLst>
    <p:sldId id="299" r:id="rId4"/>
    <p:sldId id="287" r:id="rId5"/>
    <p:sldId id="258" r:id="rId6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1">
          <p15:clr>
            <a:srgbClr val="A4A3A4"/>
          </p15:clr>
        </p15:guide>
        <p15:guide id="2" pos="289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091"/>
        <p:guide pos="2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 indent="-228600"/>
            <a:r>
              <a:rPr lang="en-US" altLang="en-US" dirty="0"/>
              <a:t>Second level</a:t>
            </a:r>
          </a:p>
          <a:p>
            <a:pPr lvl="2" indent="-228600"/>
            <a:r>
              <a:rPr lang="en-US" altLang="en-US" dirty="0"/>
              <a:t>Third level</a:t>
            </a:r>
          </a:p>
          <a:p>
            <a:pPr lvl="3" indent="-228600"/>
            <a:r>
              <a:rPr lang="en-US" altLang="en-US" dirty="0"/>
              <a:t>Fourth level</a:t>
            </a:r>
          </a:p>
          <a:p>
            <a:pPr lvl="4" indent="-228600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4D32E1D-248C-4F2E-942F-A5A042AD367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5/4/2025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032FE5F-FEFF-44E7-8CA1-788A90CA904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EA263-C115-41DB-81E0-E00B7CF161BF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73DCD-3DEC-40E4-83E6-85192084A96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auto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5/4/2025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.xm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 descr="C:\Users\ADMIN\Desktop\Giai cuu dai duong 2\Photography-Background-shark-Underwater-backdrop-coral-photography-Backdrops-Cartoon-bubble-Children-Fish-photo-Coral-Stud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450" y="942975"/>
            <a:ext cx="4057650" cy="1474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875213" y="1093788"/>
            <a:ext cx="2432050" cy="1014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algn="ctr" defTabSz="6858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3000" b="1" kern="1200" cap="none" spc="0" normalizeH="0" baseline="0" noProof="0" dirty="0">
                <a:solidFill>
                  <a:srgbClr val="CC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DỌN SẠCH</a:t>
            </a:r>
          </a:p>
          <a:p>
            <a:pPr marR="0" algn="ctr" defTabSz="6858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sz="3000" b="1" kern="1200" cap="none" spc="0" normalizeH="0" baseline="0" noProof="0" dirty="0">
                <a:solidFill>
                  <a:srgbClr val="CC00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ĐẠI DƯƠNG</a:t>
            </a:r>
          </a:p>
        </p:txBody>
      </p:sp>
      <p:pic>
        <p:nvPicPr>
          <p:cNvPr id="11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4675" y="2490788"/>
            <a:ext cx="801688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4954792">
            <a:off x="2751138" y="4699000"/>
            <a:ext cx="1295400" cy="175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1658613">
            <a:off x="8424863" y="4654550"/>
            <a:ext cx="1285875" cy="160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10561223">
            <a:off x="5570538" y="4778375"/>
            <a:ext cx="1943100" cy="133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50153" flipH="1">
            <a:off x="9510713" y="2138363"/>
            <a:ext cx="246062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949917">
            <a:off x="4710113" y="4838700"/>
            <a:ext cx="976312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-2695447">
            <a:off x="2940050" y="1606550"/>
            <a:ext cx="300038" cy="51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006138" y="5349875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962785" y="2936875"/>
            <a:ext cx="8998585" cy="104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4800" b="1" kern="0" dirty="0" err="1">
                <a:solidFill>
                  <a:schemeClr val="bg2">
                    <a:lumMod val="1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lang="en-US" sz="4800" b="1" kern="0" dirty="0">
                <a:solidFill>
                  <a:schemeClr val="bg2">
                    <a:lumMod val="1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1: Nụ hôn trên bàn tay</a:t>
            </a:r>
            <a:r>
              <a:rPr lang="en-US" sz="4800" b="1" kern="0" dirty="0">
                <a:solidFill>
                  <a:schemeClr val="accent2">
                    <a:lumMod val="50000"/>
                  </a:schemeClr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endParaRPr lang="en-US" sz="4800" b="1" kern="0" dirty="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7013" y="1706245"/>
            <a:ext cx="4637087" cy="627063"/>
          </a:xfrm>
        </p:spPr>
        <p:txBody>
          <a:bodyPr vert="horz" wrap="square" lIns="91440" tIns="45720" rIns="91440" bIns="45720" anchor="t"/>
          <a:lstStyle/>
          <a:p>
            <a:r>
              <a:rPr lang="en-US" altLang="en-US" kern="12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1. </a:t>
            </a:r>
            <a:r>
              <a:rPr lang="vi-VN" altLang="en-US" kern="1200" dirty="0">
                <a:solidFill>
                  <a:schemeClr val="tx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Em nhìn thấy gì trong tranh?</a:t>
            </a:r>
            <a:endParaRPr lang="en-US" altLang="en-US" kern="1200" dirty="0">
              <a:solidFill>
                <a:schemeClr val="tx1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3190" y="206375"/>
            <a:ext cx="3463925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sz="4000" i="0" u="none" strike="noStrike" kern="1200" cap="none" spc="0" normalizeH="0" baseline="0" noProof="1">
                <a:solidFill>
                  <a:schemeClr val="bg1"/>
                </a:solidFill>
                <a:latin typeface="UTM Avo" panose="02040603050506020204" charset="0"/>
                <a:ea typeface="+mn-ea"/>
                <a:cs typeface="UTM Avo" panose="02040603050506020204" charset="0"/>
              </a:rPr>
              <a:t>1. Khởi động</a:t>
            </a: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831850" y="206375"/>
            <a:ext cx="10515600" cy="1223963"/>
          </a:xfrm>
        </p:spPr>
        <p:txBody>
          <a:bodyPr vert="horz" wrap="square" lIns="91440" tIns="45720" rIns="91440" bIns="45720" anchor="b"/>
          <a:lstStyle/>
          <a:p>
            <a:pPr algn="ctr" eaLnBrk="1" hangingPunct="1"/>
            <a:r>
              <a:rPr lang="en-US" altLang="en-US" sz="3200" kern="1200" dirty="0">
                <a:latin typeface="UTM Avo" panose="02040603050506020204" charset="0"/>
                <a:ea typeface="+mj-ea"/>
                <a:cs typeface="UTM Avo" panose="02040603050506020204" charset="0"/>
              </a:rPr>
              <a:t>Thứ   ng</a:t>
            </a:r>
            <a:r>
              <a:rPr lang="en-US" altLang="en-US" sz="3200" kern="12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altLang="en-US" sz="3200" kern="1200" dirty="0">
                <a:latin typeface="UTM Avo" panose="02040603050506020204" charset="0"/>
                <a:ea typeface="+mj-ea"/>
                <a:cs typeface="UTM Avo" panose="02040603050506020204" charset="0"/>
              </a:rPr>
              <a:t>y tháng năm</a:t>
            </a:r>
            <a:br>
              <a:rPr lang="en-US" altLang="en-US" sz="3200" kern="1200" dirty="0">
                <a:latin typeface="UTM Avo" panose="02040603050506020204" charset="0"/>
                <a:ea typeface="+mj-ea"/>
                <a:cs typeface="UTM Avo" panose="02040603050506020204" charset="0"/>
              </a:rPr>
            </a:br>
            <a:r>
              <a:rPr lang="en-US" altLang="en-US" sz="3200" kern="1200" dirty="0">
                <a:latin typeface="UTM Avo" panose="02040603050506020204" charset="0"/>
                <a:ea typeface="+mj-ea"/>
                <a:cs typeface="UTM Avo" panose="02040603050506020204" charset="0"/>
              </a:rPr>
              <a:t>Tiếng Việt</a:t>
            </a:r>
            <a:br>
              <a:rPr lang="en-US" altLang="en-US" sz="3200" kern="1200" dirty="0">
                <a:latin typeface="UTM Avo" panose="02040603050506020204" charset="0"/>
                <a:ea typeface="+mj-ea"/>
                <a:cs typeface="UTM Avo" panose="02040603050506020204" charset="0"/>
              </a:rPr>
            </a:br>
            <a:r>
              <a:rPr lang="en-US" altLang="en-US" sz="3200" kern="1200" dirty="0">
                <a:solidFill>
                  <a:srgbClr val="FF000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  <a:t>B</a:t>
            </a:r>
            <a:r>
              <a:rPr lang="en-US" altLang="en-US" sz="3200" kern="1200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altLang="en-US" sz="3200" kern="1200" dirty="0">
                <a:solidFill>
                  <a:srgbClr val="FF000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  <a:t>i 1: Nụ hôn trên b</a:t>
            </a:r>
            <a:r>
              <a:rPr lang="en-US" altLang="en-US" sz="3200" kern="1200" dirty="0">
                <a:solidFill>
                  <a:srgbClr val="FF0000"/>
                </a:solidFill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en-US" altLang="en-US" sz="3200" kern="1200" dirty="0">
                <a:solidFill>
                  <a:srgbClr val="FF0000"/>
                </a:solidFill>
                <a:latin typeface="UTM Avo" panose="02040603050506020204" charset="0"/>
                <a:ea typeface="+mj-ea"/>
                <a:cs typeface="UTM Avo" panose="02040603050506020204" charset="0"/>
              </a:rPr>
              <a:t>n tay</a:t>
            </a:r>
            <a:endParaRPr lang="en-US" altLang="en-US" sz="3200" kern="1200" dirty="0">
              <a:solidFill>
                <a:srgbClr val="FF0000"/>
              </a:solidFill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0" y="1363663"/>
            <a:ext cx="5465763" cy="2395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13" y="4225925"/>
            <a:ext cx="5400675" cy="254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Placeholder 4"/>
          <p:cNvSpPr txBox="1"/>
          <p:nvPr/>
        </p:nvSpPr>
        <p:spPr>
          <a:xfrm>
            <a:off x="317183" y="4391660"/>
            <a:ext cx="4637087" cy="14716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0" hangingPunct="0">
              <a:lnSpc>
                <a:spcPct val="90000"/>
              </a:lnSpc>
              <a:spcBef>
                <a:spcPts val="1000"/>
              </a:spcBef>
            </a:pPr>
            <a:r>
              <a:rPr lang="vi-VN" altLang="en-US" sz="2400" dirty="0">
                <a:latin typeface="UTM Avo" panose="02040603050506020204" charset="0"/>
                <a:cs typeface="UTM Avo" panose="02040603050506020204" charset="0"/>
              </a:rPr>
              <a:t>2</a:t>
            </a:r>
            <a:r>
              <a:rPr lang="en-US" altLang="en-US" sz="2400" dirty="0"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vi-VN" altLang="en-US" sz="2400" dirty="0">
                <a:latin typeface="UTM Avo" panose="02040603050506020204" charset="0"/>
                <a:cs typeface="UTM Avo" panose="02040603050506020204" charset="0"/>
              </a:rPr>
              <a:t>Bức tranh giúp em hiểu điều gì về tình yêu của mẹ d</a:t>
            </a:r>
            <a:r>
              <a:rPr lang="vi-VN" altLang="en-US" sz="2400" dirty="0">
                <a:latin typeface="UTM Avo" panose="02040603050506020204" charset="0"/>
                <a:ea typeface="Times New Roman" panose="02020603050405020304" pitchFamily="18" charset="0"/>
                <a:cs typeface="UTM Avo" panose="02040603050506020204" charset="0"/>
              </a:rPr>
              <a:t>à</a:t>
            </a:r>
            <a:r>
              <a:rPr lang="vi-VN" altLang="en-US" sz="2400" dirty="0">
                <a:latin typeface="UTM Avo" panose="02040603050506020204" charset="0"/>
                <a:cs typeface="UTM Avo" panose="02040603050506020204" charset="0"/>
              </a:rPr>
              <a:t>nh cho con?</a:t>
            </a:r>
            <a:endParaRPr lang="en-US" altLang="en-US" sz="2400" dirty="0">
              <a:latin typeface="UTM Avo" panose="02040603050506020204" charset="0"/>
              <a:ea typeface="Times New Roman" panose="02020603050405020304" pitchFamily="18" charset="0"/>
              <a:cs typeface="UTM Avo" panose="02040603050506020204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12115" y="2769235"/>
            <a:ext cx="4250690" cy="1481455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anose="02040603050506020204" charset="0"/>
                <a:cs typeface="UTM Avo" panose="02040603050506020204" charset="0"/>
              </a:rPr>
              <a:t>Thấy mẹ đang hôn tay em bé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9725" y="5561965"/>
            <a:ext cx="3897630" cy="11049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anose="02040603050506020204" charset="0"/>
                <a:cs typeface="UTM Avo" panose="02040603050506020204" charset="0"/>
              </a:rPr>
              <a:t>Tình mẹ con thật cao cả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ldLvl="0" animBg="1"/>
      <p:bldP spid="11" grpId="0" build="p"/>
      <p:bldP spid="2" grpId="0" animBg="1"/>
      <p:bldP spid="2" grpId="1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60</Words>
  <Application>Microsoft Office PowerPoint</Application>
  <PresentationFormat>Widescreen</PresentationFormat>
  <Paragraphs>9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宋体</vt:lpstr>
      <vt:lpstr>Arial</vt:lpstr>
      <vt:lpstr>Calibri</vt:lpstr>
      <vt:lpstr>Calibri Light</vt:lpstr>
      <vt:lpstr>Chivo Light</vt:lpstr>
      <vt:lpstr>Times New Roman</vt:lpstr>
      <vt:lpstr>UTM Avo</vt:lpstr>
      <vt:lpstr>Office Theme</vt:lpstr>
      <vt:lpstr>2_Office Theme</vt:lpstr>
      <vt:lpstr>3_Office Theme</vt:lpstr>
      <vt:lpstr>PowerPoint Presentation</vt:lpstr>
      <vt:lpstr>PowerPoint Presentation</vt:lpstr>
      <vt:lpstr>Thứ   ngày tháng năm Tiếng Việt Bài 1: Nụ hôn trên bàn tay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2020-08-08T08:08:00Z</dcterms:created>
  <dcterms:modified xsi:type="dcterms:W3CDTF">2025-04-05T14:37:18Z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