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67" r:id="rId4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1">
          <p15:clr>
            <a:srgbClr val="A4A3A4"/>
          </p15:clr>
        </p15:guide>
        <p15:guide id="2" pos="289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96"/>
      </p:cViewPr>
      <p:guideLst>
        <p:guide orient="horz" pos="2091"/>
        <p:guide pos="2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 indent="-228600"/>
            <a:r>
              <a:rPr lang="en-US" altLang="en-US" dirty="0"/>
              <a:t>Second level</a:t>
            </a:r>
          </a:p>
          <a:p>
            <a:pPr lvl="2" indent="-228600"/>
            <a:r>
              <a:rPr lang="en-US" altLang="en-US" dirty="0"/>
              <a:t>Third level</a:t>
            </a:r>
          </a:p>
          <a:p>
            <a:pPr lvl="3" indent="-228600"/>
            <a:r>
              <a:rPr lang="en-US" altLang="en-US" dirty="0"/>
              <a:t>Fourth level</a:t>
            </a:r>
          </a:p>
          <a:p>
            <a:pPr lvl="4" indent="-228600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7013" y="1706245"/>
            <a:ext cx="4637087" cy="627063"/>
          </a:xfrm>
        </p:spPr>
        <p:txBody>
          <a:bodyPr vert="horz" wrap="square" lIns="91440" tIns="45720" rIns="91440" bIns="45720" anchor="t"/>
          <a:lstStyle/>
          <a:p>
            <a:r>
              <a:rPr lang="en-US" altLang="en-US" kern="1200" dirty="0">
                <a:solidFill>
                  <a:schemeClr val="tx1"/>
                </a:solidFill>
                <a:latin typeface="UTM Avo" panose="02040603050506020204" charset="0"/>
                <a:ea typeface="+mn-ea"/>
                <a:cs typeface="UTM Avo" panose="02040603050506020204" charset="0"/>
              </a:rPr>
              <a:t>1. </a:t>
            </a:r>
            <a:r>
              <a:rPr lang="vi-VN" altLang="en-US" kern="1200" dirty="0">
                <a:solidFill>
                  <a:schemeClr val="tx1"/>
                </a:solidFill>
                <a:latin typeface="UTM Avo" panose="02040603050506020204" charset="0"/>
                <a:ea typeface="+mn-ea"/>
                <a:cs typeface="UTM Avo" panose="02040603050506020204" charset="0"/>
              </a:rPr>
              <a:t>Em nhìn thấy gì trong tranh?</a:t>
            </a:r>
            <a:endParaRPr lang="en-US" altLang="en-US" kern="1200" dirty="0">
              <a:solidFill>
                <a:schemeClr val="tx1"/>
              </a:solidFill>
              <a:latin typeface="UTM Avo" panose="02040603050506020204" charset="0"/>
              <a:ea typeface="Times New Roman" panose="02020603050405020304" pitchFamily="18" charset="0"/>
              <a:cs typeface="UTM Avo" panose="0204060305050602020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3190" y="206375"/>
            <a:ext cx="3463925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sz="4000" i="0" u="none" strike="noStrike" kern="1200" cap="none" spc="0" normalizeH="0" baseline="0" noProof="1">
                <a:solidFill>
                  <a:schemeClr val="bg1"/>
                </a:solidFill>
                <a:latin typeface="UTM Avo" panose="02040603050506020204" charset="0"/>
                <a:ea typeface="+mn-ea"/>
                <a:cs typeface="UTM Avo" panose="02040603050506020204" charset="0"/>
              </a:rPr>
              <a:t>1. Khởi động</a:t>
            </a: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831850" y="206375"/>
            <a:ext cx="10515600" cy="1223963"/>
          </a:xfrm>
        </p:spPr>
        <p:txBody>
          <a:bodyPr vert="horz" wrap="square" lIns="91440" tIns="45720" rIns="91440" bIns="45720" anchor="b"/>
          <a:lstStyle/>
          <a:p>
            <a:pPr algn="ctr" eaLnBrk="1" hangingPunct="1"/>
            <a:r>
              <a:rPr lang="en-US" altLang="en-US" sz="3200" kern="1200" dirty="0">
                <a:latin typeface="UTM Avo" panose="02040603050506020204" charset="0"/>
                <a:ea typeface="+mj-ea"/>
                <a:cs typeface="UTM Avo" panose="02040603050506020204" charset="0"/>
              </a:rPr>
              <a:t>Thứ   ng</a:t>
            </a:r>
            <a:r>
              <a:rPr lang="en-US" altLang="en-US" sz="3200" kern="1200" dirty="0"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altLang="en-US" sz="3200" kern="1200" dirty="0">
                <a:latin typeface="UTM Avo" panose="02040603050506020204" charset="0"/>
                <a:ea typeface="+mj-ea"/>
                <a:cs typeface="UTM Avo" panose="02040603050506020204" charset="0"/>
              </a:rPr>
              <a:t>y tháng năm</a:t>
            </a:r>
            <a:br>
              <a:rPr lang="en-US" altLang="en-US" sz="3200" kern="1200" dirty="0">
                <a:latin typeface="UTM Avo" panose="02040603050506020204" charset="0"/>
                <a:ea typeface="+mj-ea"/>
                <a:cs typeface="UTM Avo" panose="02040603050506020204" charset="0"/>
              </a:rPr>
            </a:br>
            <a:r>
              <a:rPr lang="en-US" altLang="en-US" sz="3200" kern="1200" dirty="0">
                <a:latin typeface="UTM Avo" panose="02040603050506020204" charset="0"/>
                <a:ea typeface="+mj-ea"/>
                <a:cs typeface="UTM Avo" panose="02040603050506020204" charset="0"/>
              </a:rPr>
              <a:t>Tiếng Việt</a:t>
            </a:r>
            <a:br>
              <a:rPr lang="en-US" altLang="en-US" sz="3200" kern="1200" dirty="0">
                <a:latin typeface="UTM Avo" panose="02040603050506020204" charset="0"/>
                <a:ea typeface="+mj-ea"/>
                <a:cs typeface="UTM Avo" panose="02040603050506020204" charset="0"/>
              </a:rPr>
            </a:br>
            <a:r>
              <a:rPr lang="en-US" altLang="en-US" sz="3200" kern="1200" dirty="0">
                <a:solidFill>
                  <a:srgbClr val="FF0000"/>
                </a:solidFill>
                <a:latin typeface="UTM Avo" panose="02040603050506020204" charset="0"/>
                <a:ea typeface="+mj-ea"/>
                <a:cs typeface="UTM Avo" panose="02040603050506020204" charset="0"/>
              </a:rPr>
              <a:t>B</a:t>
            </a:r>
            <a:r>
              <a:rPr lang="en-US" altLang="en-US" sz="3200" kern="1200" dirty="0">
                <a:solidFill>
                  <a:srgbClr val="FF0000"/>
                </a:solidFill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altLang="en-US" sz="3200" kern="1200" dirty="0">
                <a:solidFill>
                  <a:srgbClr val="FF0000"/>
                </a:solidFill>
                <a:latin typeface="UTM Avo" panose="02040603050506020204" charset="0"/>
                <a:ea typeface="+mj-ea"/>
                <a:cs typeface="UTM Avo" panose="02040603050506020204" charset="0"/>
              </a:rPr>
              <a:t>i 1: Nụ hôn trên b</a:t>
            </a:r>
            <a:r>
              <a:rPr lang="en-US" altLang="en-US" sz="3200" kern="1200" dirty="0">
                <a:solidFill>
                  <a:srgbClr val="FF0000"/>
                </a:solidFill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altLang="en-US" sz="3200" kern="1200" dirty="0">
                <a:solidFill>
                  <a:srgbClr val="FF0000"/>
                </a:solidFill>
                <a:latin typeface="UTM Avo" panose="02040603050506020204" charset="0"/>
                <a:ea typeface="+mj-ea"/>
                <a:cs typeface="UTM Avo" panose="02040603050506020204" charset="0"/>
              </a:rPr>
              <a:t>n tay</a:t>
            </a:r>
            <a:endParaRPr lang="en-US" altLang="en-US" sz="3200" kern="1200" dirty="0">
              <a:solidFill>
                <a:srgbClr val="FF0000"/>
              </a:solidFill>
              <a:latin typeface="UTM Avo" panose="02040603050506020204" charset="0"/>
              <a:ea typeface="Times New Roman" panose="02020603050405020304" pitchFamily="18" charset="0"/>
              <a:cs typeface="UTM Avo" panose="0204060305050602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100" y="1363663"/>
            <a:ext cx="5465763" cy="2395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213" y="4225925"/>
            <a:ext cx="5400675" cy="2543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Placeholder 4"/>
          <p:cNvSpPr txBox="1"/>
          <p:nvPr/>
        </p:nvSpPr>
        <p:spPr>
          <a:xfrm>
            <a:off x="317183" y="4391660"/>
            <a:ext cx="4637087" cy="14716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>
              <a:lnSpc>
                <a:spcPct val="90000"/>
              </a:lnSpc>
              <a:spcBef>
                <a:spcPts val="1000"/>
              </a:spcBef>
            </a:pPr>
            <a:r>
              <a:rPr lang="vi-VN" altLang="en-US" sz="2400" dirty="0">
                <a:latin typeface="UTM Avo" panose="02040603050506020204" charset="0"/>
                <a:cs typeface="UTM Avo" panose="02040603050506020204" charset="0"/>
              </a:rPr>
              <a:t>2</a:t>
            </a:r>
            <a:r>
              <a:rPr lang="en-US" altLang="en-US" sz="2400" dirty="0">
                <a:latin typeface="UTM Avo" panose="02040603050506020204" charset="0"/>
                <a:cs typeface="UTM Avo" panose="02040603050506020204" charset="0"/>
              </a:rPr>
              <a:t>. </a:t>
            </a:r>
            <a:r>
              <a:rPr lang="vi-VN" altLang="en-US" sz="2400" dirty="0">
                <a:latin typeface="UTM Avo" panose="02040603050506020204" charset="0"/>
                <a:cs typeface="UTM Avo" panose="02040603050506020204" charset="0"/>
              </a:rPr>
              <a:t>Bức tranh giúp em hiểu điều gì về tình yêu của mẹ d</a:t>
            </a:r>
            <a:r>
              <a:rPr lang="vi-VN" altLang="en-US" sz="2400" dirty="0"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vi-VN" altLang="en-US" sz="2400" dirty="0">
                <a:latin typeface="UTM Avo" panose="02040603050506020204" charset="0"/>
                <a:cs typeface="UTM Avo" panose="02040603050506020204" charset="0"/>
              </a:rPr>
              <a:t>nh cho con?</a:t>
            </a:r>
            <a:endParaRPr lang="en-US" altLang="en-US" sz="2400" dirty="0">
              <a:latin typeface="UTM Avo" panose="02040603050506020204" charset="0"/>
              <a:ea typeface="Times New Roman" panose="02020603050405020304" pitchFamily="18" charset="0"/>
              <a:cs typeface="UTM Avo" panose="0204060305050602020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412115" y="2769235"/>
            <a:ext cx="4250690" cy="14814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Thấy mẹ đang hôn tay em bé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39725" y="5561965"/>
            <a:ext cx="3897630" cy="1104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Avo" panose="02040603050506020204" charset="0"/>
                <a:cs typeface="UTM Avo" panose="02040603050506020204" charset="0"/>
              </a:rPr>
              <a:t>Tình mẹ con thật cao cả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ldLvl="0" animBg="1"/>
      <p:bldP spid="11" grpId="0" build="p"/>
      <p:bldP spid="2" grpId="0" animBg="1"/>
      <p:bldP spid="2" grpId="1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563" y="2954338"/>
            <a:ext cx="2830512" cy="762000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ClrTx/>
              <a:buSzTx/>
            </a:pPr>
            <a:r>
              <a:rPr lang="en-US" altLang="en-US" sz="3600" kern="1200" dirty="0">
                <a:solidFill>
                  <a:srgbClr val="FF0000"/>
                </a:solidFill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lang="vi-VN" altLang="en-US" sz="4000" kern="1200" dirty="0">
                <a:solidFill>
                  <a:srgbClr val="FF0000"/>
                </a:solidFill>
                <a:latin typeface="UTM Avo" panose="02040603050506020204" charset="0"/>
                <a:ea typeface="+mn-ea"/>
                <a:cs typeface="UTM Avo" panose="02040603050506020204" charset="0"/>
              </a:rPr>
              <a:t>đột nhiên</a:t>
            </a:r>
            <a:endParaRPr lang="en-US" altLang="en-US" sz="4000" kern="1200" dirty="0">
              <a:latin typeface="UTM Avo" panose="02040603050506020204" charset="0"/>
              <a:ea typeface="Times New Roman" panose="02020603050405020304" pitchFamily="18" charset="0"/>
              <a:cs typeface="UTM Avo" panose="02040603050506020204" charset="0"/>
            </a:endParaRPr>
          </a:p>
        </p:txBody>
      </p:sp>
      <p:sp>
        <p:nvSpPr>
          <p:cNvPr id="3075" name="Subtitle 2"/>
          <p:cNvSpPr txBox="1"/>
          <p:nvPr/>
        </p:nvSpPr>
        <p:spPr>
          <a:xfrm>
            <a:off x="206375" y="4022725"/>
            <a:ext cx="11477625" cy="22733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altLang="zh-CN" sz="2800" dirty="0">
                <a:latin typeface="UTM Avo" panose="02040603050506020204" charset="0"/>
                <a:cs typeface="UTM Avo" panose="02040603050506020204" charset="0"/>
              </a:rPr>
              <a:t>Mẹ dịu dàng đặt nụ hôn lên bàn tay nam và dặn. 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altLang="zh-CN" sz="2800" dirty="0">
                <a:latin typeface="UTM Avo" panose="02040603050506020204" charset="0"/>
                <a:cs typeface="UTM Avo" panose="02040603050506020204" charset="0"/>
              </a:rPr>
              <a:t>Nam cảm thấy thật ấm áp. Cậu im lặng rồi đột nhiên mỉm cười.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altLang="zh-CN" sz="2800" dirty="0">
                <a:latin typeface="UTM Avo" panose="02040603050506020204" charset="0"/>
                <a:cs typeface="UTM Avo" panose="02040603050506020204" charset="0"/>
              </a:rPr>
              <a:t>Nam chào mẹ rồi yên tâm bước vào lớp.</a:t>
            </a:r>
          </a:p>
        </p:txBody>
      </p:sp>
      <p:sp>
        <p:nvSpPr>
          <p:cNvPr id="13" name="Subtitle 2"/>
          <p:cNvSpPr txBox="1"/>
          <p:nvPr/>
        </p:nvSpPr>
        <p:spPr>
          <a:xfrm>
            <a:off x="4243388" y="2955925"/>
            <a:ext cx="2344737" cy="7604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altLang="en-US" sz="40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bước</a:t>
            </a:r>
            <a:endParaRPr lang="en-US" altLang="en-US" sz="4000" dirty="0">
              <a:latin typeface="UTM Avo" panose="02040603050506020204" charset="0"/>
              <a:ea typeface="Times New Roman" panose="02020603050405020304" pitchFamily="18" charset="0"/>
              <a:cs typeface="UTM Avo" panose="02040603050506020204" charset="0"/>
            </a:endParaRPr>
          </a:p>
        </p:txBody>
      </p:sp>
      <p:sp>
        <p:nvSpPr>
          <p:cNvPr id="14" name="Subtitle 2"/>
          <p:cNvSpPr txBox="1"/>
          <p:nvPr/>
        </p:nvSpPr>
        <p:spPr>
          <a:xfrm>
            <a:off x="7773988" y="2954338"/>
            <a:ext cx="3270250" cy="762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vi-VN" altLang="en-US" sz="40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cười</a:t>
            </a:r>
            <a:endParaRPr lang="vi-VN" altLang="en-US" sz="4000" dirty="0">
              <a:solidFill>
                <a:srgbClr val="FF0000"/>
              </a:solidFill>
              <a:latin typeface="UTM Avo" panose="02040603050506020204" charset="0"/>
              <a:ea typeface="Times New Roman" panose="02020603050405020304" pitchFamily="18" charset="0"/>
              <a:cs typeface="UTM Avo" panose="0204060305050602020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6375" y="1798638"/>
            <a:ext cx="1931988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sz="4000" i="0" u="none" strike="noStrike" kern="1200" cap="none" spc="0" normalizeH="0" baseline="0" noProof="1">
                <a:solidFill>
                  <a:schemeClr val="bg1"/>
                </a:solidFill>
                <a:latin typeface="UTM Avo" panose="02040603050506020204" charset="0"/>
                <a:ea typeface="+mn-ea"/>
                <a:cs typeface="UTM Avo" panose="02040603050506020204" charset="0"/>
              </a:rPr>
              <a:t>2. Đọc</a:t>
            </a:r>
          </a:p>
        </p:txBody>
      </p:sp>
      <p:sp>
        <p:nvSpPr>
          <p:cNvPr id="6150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altLang="en-US" sz="3200" dirty="0">
                <a:latin typeface="UTM Avo" panose="02040603050506020204" charset="0"/>
                <a:cs typeface="UTM Avo" panose="02040603050506020204" charset="0"/>
              </a:rPr>
              <a:t>Thứ   ng</a:t>
            </a:r>
            <a:r>
              <a:rPr lang="en-US" altLang="en-US" sz="3200" dirty="0"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altLang="en-US" sz="3200" dirty="0">
                <a:latin typeface="UTM Avo" panose="02040603050506020204" charset="0"/>
                <a:cs typeface="UTM Avo" panose="02040603050506020204" charset="0"/>
              </a:rPr>
              <a:t>y tháng năm</a:t>
            </a:r>
            <a:br>
              <a:rPr lang="en-US" altLang="en-US" sz="3200" dirty="0">
                <a:latin typeface="UTM Avo" panose="02040603050506020204" charset="0"/>
                <a:cs typeface="UTM Avo" panose="02040603050506020204" charset="0"/>
              </a:rPr>
            </a:br>
            <a:r>
              <a:rPr lang="en-US" altLang="en-US" sz="3200" dirty="0">
                <a:latin typeface="UTM Avo" panose="02040603050506020204" charset="0"/>
                <a:cs typeface="UTM Avo" panose="02040603050506020204" charset="0"/>
              </a:rPr>
              <a:t>Tiếng Việt</a:t>
            </a:r>
            <a:br>
              <a:rPr lang="en-US" altLang="en-US" sz="3200" dirty="0">
                <a:latin typeface="UTM Avo" panose="02040603050506020204" charset="0"/>
                <a:cs typeface="UTM Avo" panose="02040603050506020204" charset="0"/>
              </a:rPr>
            </a:br>
            <a:r>
              <a:rPr lang="en-US" altLang="en-US" sz="32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B</a:t>
            </a:r>
            <a:r>
              <a:rPr lang="en-US" altLang="en-US" sz="3200" dirty="0">
                <a:solidFill>
                  <a:srgbClr val="FF0000"/>
                </a:solidFill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altLang="en-US" sz="32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i 1: Nụ hôn trên b</a:t>
            </a:r>
            <a:r>
              <a:rPr lang="en-US" altLang="en-US" sz="3200" dirty="0">
                <a:solidFill>
                  <a:srgbClr val="FF0000"/>
                </a:solidFill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altLang="en-US" sz="32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n tay</a:t>
            </a:r>
            <a:endParaRPr lang="en-US" altLang="en-US" sz="3200" dirty="0">
              <a:solidFill>
                <a:srgbClr val="FF0000"/>
              </a:solidFill>
              <a:latin typeface="UTM Avo" panose="02040603050506020204" charset="0"/>
              <a:ea typeface="Times New Roman" panose="02020603050405020304" pitchFamily="18" charset="0"/>
              <a:cs typeface="UTM Avo" panose="0204060305050602020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7273925" y="4921250"/>
            <a:ext cx="187325" cy="687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540250" y="4022408"/>
            <a:ext cx="188913" cy="6889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9533890" y="4814253"/>
            <a:ext cx="187325" cy="6889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822258" y="5608003"/>
            <a:ext cx="188913" cy="687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75" grpId="0"/>
      <p:bldP spid="13" grpId="0"/>
      <p:bldP spid="14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2"/>
          <p:cNvGrpSpPr/>
          <p:nvPr/>
        </p:nvGrpSpPr>
        <p:grpSpPr>
          <a:xfrm>
            <a:off x="-104775" y="74613"/>
            <a:ext cx="12695238" cy="6708775"/>
            <a:chOff x="424567" y="0"/>
            <a:chExt cx="11767433" cy="5746282"/>
          </a:xfrm>
        </p:grpSpPr>
        <p:pic>
          <p:nvPicPr>
            <p:cNvPr id="7170" name="Picture 10"/>
            <p:cNvPicPr>
              <a:picLocks noChangeAspect="1"/>
            </p:cNvPicPr>
            <p:nvPr/>
          </p:nvPicPr>
          <p:blipFill>
            <a:blip r:embed="rId2"/>
            <a:srcRect l="-1210" t="66942" r="1210" b="8417"/>
            <a:stretch>
              <a:fillRect/>
            </a:stretch>
          </p:blipFill>
          <p:spPr>
            <a:xfrm>
              <a:off x="458628" y="0"/>
              <a:ext cx="10800579" cy="37354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1" name="Picture 1"/>
            <p:cNvPicPr>
              <a:picLocks noChangeAspect="1"/>
            </p:cNvPicPr>
            <p:nvPr/>
          </p:nvPicPr>
          <p:blipFill>
            <a:blip r:embed="rId3"/>
            <a:srcRect t="9818" b="75476"/>
            <a:stretch>
              <a:fillRect/>
            </a:stretch>
          </p:blipFill>
          <p:spPr>
            <a:xfrm>
              <a:off x="424567" y="3591042"/>
              <a:ext cx="11767433" cy="2155240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5" name="Straight Connector 4"/>
          <p:cNvCxnSpPr/>
          <p:nvPr/>
        </p:nvCxnSpPr>
        <p:spPr>
          <a:xfrm flipH="1">
            <a:off x="4064000" y="2665413"/>
            <a:ext cx="188913" cy="687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141788" y="2665413"/>
            <a:ext cx="187325" cy="687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100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宋体</vt:lpstr>
      <vt:lpstr>Arial</vt:lpstr>
      <vt:lpstr>Calibri</vt:lpstr>
      <vt:lpstr>Calibri Light</vt:lpstr>
      <vt:lpstr>Times New Roman</vt:lpstr>
      <vt:lpstr>UTM Avo</vt:lpstr>
      <vt:lpstr>Office Theme</vt:lpstr>
      <vt:lpstr>Thứ   ngày tháng năm Tiếng Việt Bài 1: Nụ hôn trên bàn tay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2020-08-08T08:08:00Z</dcterms:created>
  <dcterms:modified xsi:type="dcterms:W3CDTF">2025-04-05T14:37:57Z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