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631D-39E7-4F1C-B38E-D1C4756A7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A1ED8-6C46-4E73-B4FF-67D9BD3D2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771C0-2CA6-45F8-BB92-74FA4612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452DB-8EE1-4F15-B675-EEC16B12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D51E5-418E-41E7-B550-ECA13ECB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3A59-195D-4294-B000-CDCDADC3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7F566-084A-4EA0-A28A-E03B1BE7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C3003-F367-44D5-ACEA-3CD7F8B3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80D36-1AF6-47B5-B88A-DA65C422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21A39-8CAF-4751-99EB-2993CC05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73CD9-1A26-4CE5-B730-0196E2E52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86FA6-FBC6-4246-924D-9416CD201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BC86E-129F-48B6-A9AA-310EFD52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FD919-2E58-4844-9302-6FA24AC1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39FA-4E8E-4B8B-A161-51618077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4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46D5-E6DE-4498-823E-F34A6818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A1FE-3B76-4199-8DD5-A0421FBCF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4EA1A-3ACD-42EE-BBC7-278648A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B9D7-7779-4017-A926-81A47043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CACAB-0101-4744-B9AF-95536B5D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19A6-31A8-4F31-AA7C-238F0C5F4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082B1-9800-40C1-938B-D7805318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71435-BD37-4D11-A486-58CDC213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64FB5-27A1-4C1B-BE3B-9E6F475F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15184-7B95-416E-933C-BBC0A553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1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F64C-D3AA-4708-8B19-21E7E449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2140-B391-495B-BB20-4B3B20E9C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7AB1C-3796-4138-9BF7-C9D659E47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CDF0C-F469-4FCE-94A0-B18B54BA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5F269-A2A5-4369-A29F-169D7F88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5B0BB-C1C2-4F18-B0A4-EB73E0A8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F236-F6AB-4F51-A8E3-0FD34614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D663E-CD62-4FA2-A052-69D2F1C8C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1988E-9840-4310-A4E1-1BEA6C98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3DD23-9BF0-49CB-A0EA-CF7131BE1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1519B-01B5-4F18-AC4F-CF30AA0BD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0E717-F312-40ED-836B-3850313C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9FDA0-2BD3-4C05-8FA8-A6AF3418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D3807E-2F0A-4794-ABC6-69A8891F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87AE-5706-4185-9BEE-3D499FA2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B4849-8B9A-46CD-BD36-AFE32A81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94100-2E38-4694-8184-B844AFAA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00260-294A-47B8-A434-EBE9A4151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654F66-5073-448C-9599-B2C19FC3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6BA1E-1E3D-4491-8B33-E39F99E3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B19EA-AB4E-40C1-98EB-489DA5EE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C8E4-BF1D-48DE-A39A-79BDFF5F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94A0-73F4-4EBC-850B-F77F0889F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16985-F146-4CE0-86CD-60B6C5A21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0B7DD-5D2C-4AA9-B586-7C31287A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F2E7E-6C28-4F9E-8DB4-002F3352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FEB96-A791-461E-A7C3-79939C2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FE1F-1691-4635-98DD-51A2CEBF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D7B67C-B2F0-4612-8D06-74C3F863A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0D922-AD34-4639-8B5D-2B5CAF41A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07571-B428-4201-9912-AC847AA9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AB08B-E8E6-4361-9ACF-3AF3ADFB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F480C-B0E2-4CCF-B246-E3048007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7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BB730D-C092-45F0-95C2-02B4A7A1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54257-1051-4D91-93E5-FB5495162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C18DC-0000-4A3B-8F0D-9C6B7244F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9D91-AE9F-4354-8C50-533719BCC1A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4CB4D-B344-44BD-80F3-EE9ED11C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36951-B22A-416A-BCA3-272F71CC1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89B7-14F6-48B0-BF7F-49997AAD4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7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0E00-4ECD-4CAB-BB31-0C91AD60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29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DC6E3E-7BBB-4EDB-A0AC-CBBD5AA9B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12192000" cy="571499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EE9D00-380E-4942-B11C-757A205619C5}"/>
              </a:ext>
            </a:extLst>
          </p:cNvPr>
          <p:cNvSpPr txBox="1"/>
          <p:nvPr/>
        </p:nvSpPr>
        <p:spPr>
          <a:xfrm>
            <a:off x="351692" y="125436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C8BB1-F832-40A4-9C20-D8D3A8C6AE32}"/>
              </a:ext>
            </a:extLst>
          </p:cNvPr>
          <p:cNvSpPr txBox="1"/>
          <p:nvPr/>
        </p:nvSpPr>
        <p:spPr>
          <a:xfrm>
            <a:off x="3364523" y="1338682"/>
            <a:ext cx="78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996D9-BC8D-4E87-8D89-08FBB410066E}"/>
              </a:ext>
            </a:extLst>
          </p:cNvPr>
          <p:cNvSpPr txBox="1"/>
          <p:nvPr/>
        </p:nvSpPr>
        <p:spPr>
          <a:xfrm>
            <a:off x="10210800" y="1254369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CC35B-A980-4889-BA9E-9CBB47F36A05}"/>
              </a:ext>
            </a:extLst>
          </p:cNvPr>
          <p:cNvSpPr txBox="1"/>
          <p:nvPr/>
        </p:nvSpPr>
        <p:spPr>
          <a:xfrm>
            <a:off x="556846" y="3576217"/>
            <a:ext cx="80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E57580-55E4-4A3A-AE29-63F2221C5196}"/>
              </a:ext>
            </a:extLst>
          </p:cNvPr>
          <p:cNvSpPr txBox="1"/>
          <p:nvPr/>
        </p:nvSpPr>
        <p:spPr>
          <a:xfrm>
            <a:off x="5122985" y="3071446"/>
            <a:ext cx="72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BC375-D19B-4176-99CE-A3815ABD2F4A}"/>
              </a:ext>
            </a:extLst>
          </p:cNvPr>
          <p:cNvSpPr txBox="1"/>
          <p:nvPr/>
        </p:nvSpPr>
        <p:spPr>
          <a:xfrm>
            <a:off x="3774831" y="4841631"/>
            <a:ext cx="100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62056-CBF8-49D7-B138-3E61AE1635FC}"/>
              </a:ext>
            </a:extLst>
          </p:cNvPr>
          <p:cNvSpPr txBox="1"/>
          <p:nvPr/>
        </p:nvSpPr>
        <p:spPr>
          <a:xfrm>
            <a:off x="6447692" y="4944236"/>
            <a:ext cx="633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7B3587-4A82-4DB3-9062-9C5D32F428F0}"/>
              </a:ext>
            </a:extLst>
          </p:cNvPr>
          <p:cNvSpPr txBox="1"/>
          <p:nvPr/>
        </p:nvSpPr>
        <p:spPr>
          <a:xfrm>
            <a:off x="9800492" y="4895746"/>
            <a:ext cx="715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963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973D-D337-4EDE-BC8D-B13BDC58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5D5F52-0C43-4970-922E-DE394F4FC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1750"/>
            <a:ext cx="12192000" cy="5556250"/>
          </a:xfrm>
        </p:spPr>
      </p:pic>
    </p:spTree>
    <p:extLst>
      <p:ext uri="{BB962C8B-B14F-4D97-AF65-F5344CB8AC3E}">
        <p14:creationId xmlns:p14="http://schemas.microsoft.com/office/powerpoint/2010/main" val="1375205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2. Tìm ở dưới đây những từ ngữ chỉ người thân trong gia đình.</vt:lpstr>
      <vt:lpstr>3. Nói về gia đình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</dc:title>
  <dc:creator>Admin</dc:creator>
  <cp:lastModifiedBy>Admin</cp:lastModifiedBy>
  <cp:revision>10</cp:revision>
  <dcterms:created xsi:type="dcterms:W3CDTF">2022-03-17T14:22:10Z</dcterms:created>
  <dcterms:modified xsi:type="dcterms:W3CDTF">2025-04-05T15:15:26Z</dcterms:modified>
</cp:coreProperties>
</file>