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62" r:id="rId3"/>
    <p:sldId id="263" r:id="rId4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2" d="100"/>
          <a:sy n="92" d="100"/>
        </p:scale>
        <p:origin x="756" y="7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D302F4-EB27-4237-8CEF-332D137BE4BC}" type="datetimeFigureOut">
              <a:rPr lang="en-GB" smtClean="0"/>
              <a:t>05/04/2025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BBC5BE-D631-49CA-9CA2-17B1468726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114412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D302F4-EB27-4237-8CEF-332D137BE4BC}" type="datetimeFigureOut">
              <a:rPr lang="en-GB" smtClean="0"/>
              <a:t>05/04/2025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BBC5BE-D631-49CA-9CA2-17B1468726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863711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D302F4-EB27-4237-8CEF-332D137BE4BC}" type="datetimeFigureOut">
              <a:rPr lang="en-GB" smtClean="0"/>
              <a:t>05/04/2025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BBC5BE-D631-49CA-9CA2-17B1468726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273625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D302F4-EB27-4237-8CEF-332D137BE4BC}" type="datetimeFigureOut">
              <a:rPr lang="en-GB" smtClean="0"/>
              <a:t>05/04/2025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BBC5BE-D631-49CA-9CA2-17B1468726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702067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D302F4-EB27-4237-8CEF-332D137BE4BC}" type="datetimeFigureOut">
              <a:rPr lang="en-GB" smtClean="0"/>
              <a:t>05/04/2025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BBC5BE-D631-49CA-9CA2-17B1468726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207830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D302F4-EB27-4237-8CEF-332D137BE4BC}" type="datetimeFigureOut">
              <a:rPr lang="en-GB" smtClean="0"/>
              <a:t>05/04/2025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BBC5BE-D631-49CA-9CA2-17B1468726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83918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D302F4-EB27-4237-8CEF-332D137BE4BC}" type="datetimeFigureOut">
              <a:rPr lang="en-GB" smtClean="0"/>
              <a:t>05/04/2025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BBC5BE-D631-49CA-9CA2-17B1468726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091549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D302F4-EB27-4237-8CEF-332D137BE4BC}" type="datetimeFigureOut">
              <a:rPr lang="en-GB" smtClean="0"/>
              <a:t>05/04/2025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BBC5BE-D631-49CA-9CA2-17B1468726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386056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D302F4-EB27-4237-8CEF-332D137BE4BC}" type="datetimeFigureOut">
              <a:rPr lang="en-GB" smtClean="0"/>
              <a:t>05/04/2025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BBC5BE-D631-49CA-9CA2-17B1468726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07297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D302F4-EB27-4237-8CEF-332D137BE4BC}" type="datetimeFigureOut">
              <a:rPr lang="en-GB" smtClean="0"/>
              <a:t>05/04/2025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BBC5BE-D631-49CA-9CA2-17B1468726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820502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D302F4-EB27-4237-8CEF-332D137BE4BC}" type="datetimeFigureOut">
              <a:rPr lang="en-GB" smtClean="0"/>
              <a:t>05/04/2025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BBC5BE-D631-49CA-9CA2-17B1468726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38738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D302F4-EB27-4237-8CEF-332D137BE4BC}" type="datetimeFigureOut">
              <a:rPr lang="en-GB" smtClean="0"/>
              <a:t>05/04/2025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BBC5BE-D631-49CA-9CA2-17B1468726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788066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8068CABA-3154-4232-936A-A0AAB016947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587" y="627534"/>
            <a:ext cx="8124825" cy="2306935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E3FDD063-09D5-43DB-9D6C-BD8AA4EED0DC}"/>
              </a:ext>
            </a:extLst>
          </p:cNvPr>
          <p:cNvSpPr txBox="1"/>
          <p:nvPr/>
        </p:nvSpPr>
        <p:spPr>
          <a:xfrm>
            <a:off x="3275856" y="3795886"/>
            <a:ext cx="36724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Gv</a:t>
            </a:r>
            <a:r>
              <a:rPr lang="en-US" dirty="0"/>
              <a:t>: </a:t>
            </a:r>
            <a:r>
              <a:rPr lang="en-US" dirty="0" err="1"/>
              <a:t>Võ</a:t>
            </a:r>
            <a:r>
              <a:rPr lang="en-US" dirty="0"/>
              <a:t> </a:t>
            </a:r>
            <a:r>
              <a:rPr lang="en-US" dirty="0" err="1"/>
              <a:t>Thị</a:t>
            </a:r>
            <a:r>
              <a:rPr lang="en-US" dirty="0"/>
              <a:t> Loan</a:t>
            </a:r>
          </a:p>
        </p:txBody>
      </p:sp>
    </p:spTree>
    <p:extLst>
      <p:ext uri="{BB962C8B-B14F-4D97-AF65-F5344CB8AC3E}">
        <p14:creationId xmlns:p14="http://schemas.microsoft.com/office/powerpoint/2010/main" val="922084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41FC8221-515D-4CB5-A44F-4FA2CCD7EDB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51470"/>
            <a:ext cx="9036496" cy="5040560"/>
          </a:xfrm>
        </p:spPr>
      </p:pic>
    </p:spTree>
    <p:extLst>
      <p:ext uri="{BB962C8B-B14F-4D97-AF65-F5344CB8AC3E}">
        <p14:creationId xmlns:p14="http://schemas.microsoft.com/office/powerpoint/2010/main" val="6170762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7ABF3681-F34F-49C2-828A-AC2E9A60C85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411510"/>
            <a:ext cx="8496944" cy="4392488"/>
          </a:xfrm>
        </p:spPr>
      </p:pic>
    </p:spTree>
    <p:extLst>
      <p:ext uri="{BB962C8B-B14F-4D97-AF65-F5344CB8AC3E}">
        <p14:creationId xmlns:p14="http://schemas.microsoft.com/office/powerpoint/2010/main" val="1964416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</TotalTime>
  <Words>5</Words>
  <Application>Microsoft Office PowerPoint</Application>
  <PresentationFormat>On-screen Show (16:9)</PresentationFormat>
  <Paragraphs>1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6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</cp:lastModifiedBy>
  <cp:revision>8</cp:revision>
  <dcterms:created xsi:type="dcterms:W3CDTF">2022-01-25T03:22:28Z</dcterms:created>
  <dcterms:modified xsi:type="dcterms:W3CDTF">2025-04-05T15:42:30Z</dcterms:modified>
</cp:coreProperties>
</file>