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2" r:id="rId4"/>
    <p:sldId id="263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441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37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362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206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78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391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154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605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729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050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73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806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068CABA-3154-4232-936A-A0AAB01694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87" y="627534"/>
            <a:ext cx="8124825" cy="230693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3FDD063-09D5-43DB-9D6C-BD8AA4EED0DC}"/>
              </a:ext>
            </a:extLst>
          </p:cNvPr>
          <p:cNvSpPr txBox="1"/>
          <p:nvPr/>
        </p:nvSpPr>
        <p:spPr>
          <a:xfrm>
            <a:off x="3275856" y="3795886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Gv</a:t>
            </a:r>
            <a:r>
              <a:rPr lang="en-US" dirty="0"/>
              <a:t>: </a:t>
            </a:r>
            <a:r>
              <a:rPr lang="en-US" dirty="0" err="1"/>
              <a:t>Võ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Loan</a:t>
            </a:r>
          </a:p>
        </p:txBody>
      </p:sp>
    </p:spTree>
    <p:extLst>
      <p:ext uri="{BB962C8B-B14F-4D97-AF65-F5344CB8AC3E}">
        <p14:creationId xmlns:p14="http://schemas.microsoft.com/office/powerpoint/2010/main" val="92208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205202"/>
            <a:ext cx="48965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/>
              <a:t>3. </a:t>
            </a:r>
            <a:r>
              <a:rPr lang="en-GB" sz="2400" b="1" dirty="0" err="1"/>
              <a:t>Chọn</a:t>
            </a:r>
            <a:r>
              <a:rPr lang="en-GB" sz="2400" b="1" dirty="0"/>
              <a:t> </a:t>
            </a:r>
            <a:r>
              <a:rPr lang="en-GB" sz="2400" b="1" dirty="0" err="1"/>
              <a:t>từ</a:t>
            </a:r>
            <a:r>
              <a:rPr lang="en-GB" sz="2400" b="1" dirty="0"/>
              <a:t> </a:t>
            </a:r>
            <a:r>
              <a:rPr lang="en-GB" sz="2400" b="1" dirty="0" err="1"/>
              <a:t>ngữ</a:t>
            </a:r>
            <a:r>
              <a:rPr lang="en-GB" sz="2400" b="1" dirty="0"/>
              <a:t> </a:t>
            </a:r>
            <a:r>
              <a:rPr lang="en-GB" sz="2400" b="1" dirty="0" err="1"/>
              <a:t>chỉ</a:t>
            </a:r>
            <a:r>
              <a:rPr lang="en-GB" sz="2400" b="1" dirty="0"/>
              <a:t> </a:t>
            </a:r>
            <a:r>
              <a:rPr lang="en-GB" sz="2400" b="1" dirty="0" err="1"/>
              <a:t>thiên</a:t>
            </a:r>
            <a:r>
              <a:rPr lang="en-GB" sz="2400" b="1" dirty="0"/>
              <a:t> </a:t>
            </a:r>
            <a:r>
              <a:rPr lang="en-GB" sz="2400" b="1" dirty="0" err="1"/>
              <a:t>nhiên</a:t>
            </a:r>
            <a:r>
              <a:rPr lang="en-GB" sz="2400" b="1" dirty="0"/>
              <a:t>:</a:t>
            </a:r>
          </a:p>
        </p:txBody>
      </p:sp>
      <p:pic>
        <p:nvPicPr>
          <p:cNvPr id="3" name="Picture 2" descr="https://i.vdoc.vn/data/image/2021/06/09/giai-tieng-viet-1-trang-82-83-on-tap-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03716"/>
            <a:ext cx="7560840" cy="4211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305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1FC8221-515D-4CB5-A44F-4FA2CCD7ED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1470"/>
            <a:ext cx="9036496" cy="5040560"/>
          </a:xfrm>
        </p:spPr>
      </p:pic>
    </p:spTree>
    <p:extLst>
      <p:ext uri="{BB962C8B-B14F-4D97-AF65-F5344CB8AC3E}">
        <p14:creationId xmlns:p14="http://schemas.microsoft.com/office/powerpoint/2010/main" val="617076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ABF3681-F34F-49C2-828A-AC2E9A60C8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11510"/>
            <a:ext cx="8496944" cy="4392488"/>
          </a:xfrm>
        </p:spPr>
      </p:pic>
    </p:spTree>
    <p:extLst>
      <p:ext uri="{BB962C8B-B14F-4D97-AF65-F5344CB8AC3E}">
        <p14:creationId xmlns:p14="http://schemas.microsoft.com/office/powerpoint/2010/main" val="196441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</Words>
  <Application>Microsoft Office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</cp:revision>
  <dcterms:created xsi:type="dcterms:W3CDTF">2022-01-25T03:22:28Z</dcterms:created>
  <dcterms:modified xsi:type="dcterms:W3CDTF">2025-04-05T15:42:40Z</dcterms:modified>
</cp:coreProperties>
</file>