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4" r:id="rId2"/>
    <p:sldId id="276" r:id="rId3"/>
    <p:sldId id="286" r:id="rId4"/>
  </p:sldIdLst>
  <p:sldSz cx="9144000" cy="5143500" type="screen16x9"/>
  <p:notesSz cx="6858000" cy="9144000"/>
  <p:defaultTextStyle>
    <a:defPPr>
      <a:defRPr lang="en-US"/>
    </a:defPPr>
    <a:lvl1pPr marL="0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8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6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14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52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90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28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66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04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E2FA"/>
    <a:srgbClr val="EEB8F2"/>
    <a:srgbClr val="EBAAF0"/>
    <a:srgbClr val="CC27D9"/>
    <a:srgbClr val="A71FB1"/>
    <a:srgbClr val="E590EC"/>
    <a:srgbClr val="E824B5"/>
    <a:srgbClr val="F6BB00"/>
    <a:srgbClr val="A9DA74"/>
    <a:srgbClr val="EB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7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3" indent="-342853" algn="l" defTabSz="91427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9" indent="-285711" algn="l" defTabSz="91427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4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83" indent="-228569" algn="l" defTabSz="91427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21" indent="-228569" algn="l" defTabSz="91427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17799" y="-14642"/>
            <a:ext cx="9252641" cy="1943558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E590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43199" y="10758"/>
            <a:ext cx="9252641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A71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400655" y="2152115"/>
            <a:ext cx="5446164" cy="975143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CC27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90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0"/>
            <p:cNvSpPr/>
            <p:nvPr/>
          </p:nvSpPr>
          <p:spPr>
            <a:xfrm>
              <a:off x="9616287" y="1021956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408834" y="2109520"/>
            <a:ext cx="992332" cy="992332"/>
            <a:chOff x="1212273" y="1084984"/>
            <a:chExt cx="992332" cy="992332"/>
          </a:xfrm>
          <a:solidFill>
            <a:srgbClr val="A71FB1"/>
          </a:solidFill>
        </p:grpSpPr>
        <p:sp>
          <p:nvSpPr>
            <p:cNvPr id="9" name="Oval 8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252971" y="1095375"/>
              <a:ext cx="914400" cy="914400"/>
            </a:xfrm>
            <a:prstGeom prst="ellipse">
              <a:avLst/>
            </a:prstGeom>
            <a:grp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2700" y="178394"/>
            <a:ext cx="1341530" cy="110794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6600" b="1">
                <a:solidFill>
                  <a:srgbClr val="A71FB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76400" y="461345"/>
            <a:ext cx="7304442" cy="923281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5400" b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MÁI TRƯỜNG MẾN YÊU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39639" y="2162639"/>
            <a:ext cx="990600" cy="954059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</a:p>
          <a:p>
            <a:pPr algn="ctr"/>
            <a:r>
              <a:rPr lang="en-US" sz="3200" b="1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73078" y="2289089"/>
            <a:ext cx="5121462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>
                <a:solidFill>
                  <a:srgbClr val="A71FB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TÔI ĐI HỌC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-659634" y="-848744"/>
            <a:ext cx="2469633" cy="2296731"/>
            <a:chOff x="-2957976" y="-1125796"/>
            <a:chExt cx="2469633" cy="2296731"/>
          </a:xfrm>
        </p:grpSpPr>
        <p:sp>
          <p:nvSpPr>
            <p:cNvPr id="22" name="Oval 21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D24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2700" y="178394"/>
            <a:ext cx="1341530" cy="1107911"/>
          </a:xfrm>
          <a:prstGeom prst="rect">
            <a:avLst/>
          </a:prstGeom>
          <a:noFill/>
        </p:spPr>
        <p:txBody>
          <a:bodyPr wrap="square" lIns="91354" tIns="45678" rIns="91354" bIns="45678" rtlCol="0">
            <a:spAutoFit/>
          </a:bodyPr>
          <a:lstStyle/>
          <a:p>
            <a:pPr algn="ctr"/>
            <a:r>
              <a:rPr lang="en-US" sz="6600" b="1">
                <a:solidFill>
                  <a:srgbClr val="7030A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91228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-355024" y="68221"/>
            <a:ext cx="1341530" cy="58472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64197" y="63202"/>
            <a:ext cx="1676400" cy="584691"/>
            <a:chOff x="-2957976" y="-1125796"/>
            <a:chExt cx="2469633" cy="2296731"/>
          </a:xfrm>
        </p:grpSpPr>
        <p:sp>
          <p:nvSpPr>
            <p:cNvPr id="22" name="Oval 21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D24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56418" y="59911"/>
            <a:ext cx="1341530" cy="584691"/>
          </a:xfrm>
          <a:prstGeom prst="rect">
            <a:avLst/>
          </a:prstGeom>
          <a:noFill/>
        </p:spPr>
        <p:txBody>
          <a:bodyPr wrap="square" lIns="91354" tIns="45678" rIns="91354" bIns="45678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Đọc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69D971-1A5C-109F-FE03-D83F2B29F223}"/>
              </a:ext>
            </a:extLst>
          </p:cNvPr>
          <p:cNvSpPr txBox="1"/>
          <p:nvPr/>
        </p:nvSpPr>
        <p:spPr>
          <a:xfrm>
            <a:off x="76200" y="759103"/>
            <a:ext cx="88265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rụng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0C32D5-CE1B-6716-708A-EC607D005043}"/>
              </a:ext>
            </a:extLst>
          </p:cNvPr>
          <p:cNvSpPr txBox="1"/>
          <p:nvPr/>
        </p:nvSpPr>
        <p:spPr>
          <a:xfrm>
            <a:off x="3157859" y="174328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0C858-8A7D-E29D-E82A-0C9DFC7E32FD}"/>
              </a:ext>
            </a:extLst>
          </p:cNvPr>
          <p:cNvSpPr txBox="1"/>
          <p:nvPr/>
        </p:nvSpPr>
        <p:spPr>
          <a:xfrm>
            <a:off x="6359640" y="4373911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Thanh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Tịnh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B99182-E920-9280-154D-D75D30DF745F}"/>
              </a:ext>
            </a:extLst>
          </p:cNvPr>
          <p:cNvSpPr txBox="1"/>
          <p:nvPr/>
        </p:nvSpPr>
        <p:spPr>
          <a:xfrm>
            <a:off x="1287023" y="457921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yêm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1FD2C1D-84BB-BE71-D5D0-491FDA722707}"/>
              </a:ext>
            </a:extLst>
          </p:cNvPr>
          <p:cNvSpPr txBox="1"/>
          <p:nvPr/>
        </p:nvSpPr>
        <p:spPr>
          <a:xfrm>
            <a:off x="986506" y="205132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FD2C1D-84BB-BE71-D5D0-491FDA722707}"/>
              </a:ext>
            </a:extLst>
          </p:cNvPr>
          <p:cNvSpPr txBox="1"/>
          <p:nvPr/>
        </p:nvSpPr>
        <p:spPr>
          <a:xfrm>
            <a:off x="1887077" y="2474629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1FD2C1D-84BB-BE71-D5D0-491FDA722707}"/>
              </a:ext>
            </a:extLst>
          </p:cNvPr>
          <p:cNvSpPr txBox="1"/>
          <p:nvPr/>
        </p:nvSpPr>
        <p:spPr>
          <a:xfrm>
            <a:off x="7598104" y="1189397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FD2C1D-84BB-BE71-D5D0-491FDA722707}"/>
              </a:ext>
            </a:extLst>
          </p:cNvPr>
          <p:cNvSpPr txBox="1"/>
          <p:nvPr/>
        </p:nvSpPr>
        <p:spPr>
          <a:xfrm>
            <a:off x="2243459" y="1605929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54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" grpId="0"/>
      <p:bldP spid="21" grpId="0"/>
      <p:bldP spid="18" grpId="0"/>
      <p:bldP spid="24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-355024" y="68221"/>
            <a:ext cx="1341530" cy="58472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364197" y="63202"/>
            <a:ext cx="1676400" cy="584691"/>
            <a:chOff x="-2957976" y="-1125796"/>
            <a:chExt cx="2469633" cy="2296731"/>
          </a:xfrm>
        </p:grpSpPr>
        <p:sp>
          <p:nvSpPr>
            <p:cNvPr id="22" name="Oval 21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D24C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56418" y="59911"/>
            <a:ext cx="1341530" cy="584691"/>
          </a:xfrm>
          <a:prstGeom prst="rect">
            <a:avLst/>
          </a:prstGeom>
          <a:noFill/>
        </p:spPr>
        <p:txBody>
          <a:bodyPr wrap="square" lIns="91354" tIns="45678" rIns="91354" bIns="45678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Đọc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69D971-1A5C-109F-FE03-D83F2B29F223}"/>
              </a:ext>
            </a:extLst>
          </p:cNvPr>
          <p:cNvSpPr txBox="1"/>
          <p:nvPr/>
        </p:nvSpPr>
        <p:spPr>
          <a:xfrm>
            <a:off x="76200" y="759103"/>
            <a:ext cx="88265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rụng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kỉ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yếm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Con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0C32D5-CE1B-6716-708A-EC607D005043}"/>
              </a:ext>
            </a:extLst>
          </p:cNvPr>
          <p:cNvSpPr txBox="1"/>
          <p:nvPr/>
        </p:nvSpPr>
        <p:spPr>
          <a:xfrm>
            <a:off x="3157859" y="174328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70C858-8A7D-E29D-E82A-0C9DFC7E32FD}"/>
              </a:ext>
            </a:extLst>
          </p:cNvPr>
          <p:cNvSpPr txBox="1"/>
          <p:nvPr/>
        </p:nvSpPr>
        <p:spPr>
          <a:xfrm>
            <a:off x="6359640" y="4373911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Thanh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Tịnh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B99182-E920-9280-154D-D75D30DF745F}"/>
              </a:ext>
            </a:extLst>
          </p:cNvPr>
          <p:cNvSpPr txBox="1"/>
          <p:nvPr/>
        </p:nvSpPr>
        <p:spPr>
          <a:xfrm>
            <a:off x="1287023" y="457921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yêm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61B8E5-D8CA-584F-752D-B199714A1C02}"/>
              </a:ext>
            </a:extLst>
          </p:cNvPr>
          <p:cNvSpPr txBox="1"/>
          <p:nvPr/>
        </p:nvSpPr>
        <p:spPr>
          <a:xfrm>
            <a:off x="7700693" y="258139"/>
            <a:ext cx="1162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4595" y="84036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6072" y="210860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1644" y="257454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27799" y="297403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62400" y="340995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3499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6" grpId="0"/>
      <p:bldP spid="2" grpId="0"/>
      <p:bldP spid="19" grpId="0"/>
      <p:bldP spid="25" grpId="0"/>
      <p:bldP spid="29" grpId="0"/>
      <p:bldP spid="3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124</Words>
  <Application>Microsoft Office PowerPoint</Application>
  <PresentationFormat>On-screen Show (16:9)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Rounded MT Bold</vt:lpstr>
      <vt:lpstr>Arial-Rounded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157</cp:revision>
  <dcterms:created xsi:type="dcterms:W3CDTF">2020-12-08T15:48:47Z</dcterms:created>
  <dcterms:modified xsi:type="dcterms:W3CDTF">2025-04-05T15:20:25Z</dcterms:modified>
</cp:coreProperties>
</file>