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74" r:id="rId2"/>
    <p:sldId id="286" r:id="rId3"/>
    <p:sldId id="271" r:id="rId4"/>
    <p:sldId id="272" r:id="rId5"/>
  </p:sldIdLst>
  <p:sldSz cx="9144000" cy="5143500" type="screen16x9"/>
  <p:notesSz cx="6858000" cy="9144000"/>
  <p:defaultTextStyle>
    <a:defPPr>
      <a:defRPr lang="en-US"/>
    </a:defPPr>
    <a:lvl1pPr marL="0" algn="l" defTabSz="9142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38" algn="l" defTabSz="9142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76" algn="l" defTabSz="9142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14" algn="l" defTabSz="9142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52" algn="l" defTabSz="9142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690" algn="l" defTabSz="9142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28" algn="l" defTabSz="9142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966" algn="l" defTabSz="9142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04" algn="l" defTabSz="9142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E2FA"/>
    <a:srgbClr val="EEB8F2"/>
    <a:srgbClr val="EBAAF0"/>
    <a:srgbClr val="CC27D9"/>
    <a:srgbClr val="A71FB1"/>
    <a:srgbClr val="E590EC"/>
    <a:srgbClr val="E824B5"/>
    <a:srgbClr val="F6BB00"/>
    <a:srgbClr val="A9DA74"/>
    <a:srgbClr val="EBF6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75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1BC2AF-ECAD-4B64-9E5E-57F7F29CBAD2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EA3F6-B450-4284-BB2C-4DA94784F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272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95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913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682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573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3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69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9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10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170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06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8" indent="0">
              <a:buNone/>
              <a:defRPr sz="2000" b="1"/>
            </a:lvl2pPr>
            <a:lvl3pPr marL="914276" indent="0">
              <a:buNone/>
              <a:defRPr sz="1800" b="1"/>
            </a:lvl3pPr>
            <a:lvl4pPr marL="1371414" indent="0">
              <a:buNone/>
              <a:defRPr sz="1600" b="1"/>
            </a:lvl4pPr>
            <a:lvl5pPr marL="1828552" indent="0">
              <a:buNone/>
              <a:defRPr sz="1600" b="1"/>
            </a:lvl5pPr>
            <a:lvl6pPr marL="2285690" indent="0">
              <a:buNone/>
              <a:defRPr sz="1600" b="1"/>
            </a:lvl6pPr>
            <a:lvl7pPr marL="2742828" indent="0">
              <a:buNone/>
              <a:defRPr sz="1600" b="1"/>
            </a:lvl7pPr>
            <a:lvl8pPr marL="3199966" indent="0">
              <a:buNone/>
              <a:defRPr sz="1600" b="1"/>
            </a:lvl8pPr>
            <a:lvl9pPr marL="365710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8" indent="0">
              <a:buNone/>
              <a:defRPr sz="2000" b="1"/>
            </a:lvl2pPr>
            <a:lvl3pPr marL="914276" indent="0">
              <a:buNone/>
              <a:defRPr sz="1800" b="1"/>
            </a:lvl3pPr>
            <a:lvl4pPr marL="1371414" indent="0">
              <a:buNone/>
              <a:defRPr sz="1600" b="1"/>
            </a:lvl4pPr>
            <a:lvl5pPr marL="1828552" indent="0">
              <a:buNone/>
              <a:defRPr sz="1600" b="1"/>
            </a:lvl5pPr>
            <a:lvl6pPr marL="2285690" indent="0">
              <a:buNone/>
              <a:defRPr sz="1600" b="1"/>
            </a:lvl6pPr>
            <a:lvl7pPr marL="2742828" indent="0">
              <a:buNone/>
              <a:defRPr sz="1600" b="1"/>
            </a:lvl7pPr>
            <a:lvl8pPr marL="3199966" indent="0">
              <a:buNone/>
              <a:defRPr sz="1600" b="1"/>
            </a:lvl8pPr>
            <a:lvl9pPr marL="365710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699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197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749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138" indent="0">
              <a:buNone/>
              <a:defRPr sz="1200"/>
            </a:lvl2pPr>
            <a:lvl3pPr marL="914276" indent="0">
              <a:buNone/>
              <a:defRPr sz="1000"/>
            </a:lvl3pPr>
            <a:lvl4pPr marL="1371414" indent="0">
              <a:buNone/>
              <a:defRPr sz="900"/>
            </a:lvl4pPr>
            <a:lvl5pPr marL="1828552" indent="0">
              <a:buNone/>
              <a:defRPr sz="900"/>
            </a:lvl5pPr>
            <a:lvl6pPr marL="2285690" indent="0">
              <a:buNone/>
              <a:defRPr sz="900"/>
            </a:lvl6pPr>
            <a:lvl7pPr marL="2742828" indent="0">
              <a:buNone/>
              <a:defRPr sz="900"/>
            </a:lvl7pPr>
            <a:lvl8pPr marL="3199966" indent="0">
              <a:buNone/>
              <a:defRPr sz="900"/>
            </a:lvl8pPr>
            <a:lvl9pPr marL="365710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878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138" indent="0">
              <a:buNone/>
              <a:defRPr sz="2800"/>
            </a:lvl2pPr>
            <a:lvl3pPr marL="914276" indent="0">
              <a:buNone/>
              <a:defRPr sz="2400"/>
            </a:lvl3pPr>
            <a:lvl4pPr marL="1371414" indent="0">
              <a:buNone/>
              <a:defRPr sz="2000"/>
            </a:lvl4pPr>
            <a:lvl5pPr marL="1828552" indent="0">
              <a:buNone/>
              <a:defRPr sz="2000"/>
            </a:lvl5pPr>
            <a:lvl6pPr marL="2285690" indent="0">
              <a:buNone/>
              <a:defRPr sz="2000"/>
            </a:lvl6pPr>
            <a:lvl7pPr marL="2742828" indent="0">
              <a:buNone/>
              <a:defRPr sz="2000"/>
            </a:lvl7pPr>
            <a:lvl8pPr marL="3199966" indent="0">
              <a:buNone/>
              <a:defRPr sz="2000"/>
            </a:lvl8pPr>
            <a:lvl9pPr marL="3657104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138" indent="0">
              <a:buNone/>
              <a:defRPr sz="1200"/>
            </a:lvl2pPr>
            <a:lvl3pPr marL="914276" indent="0">
              <a:buNone/>
              <a:defRPr sz="1000"/>
            </a:lvl3pPr>
            <a:lvl4pPr marL="1371414" indent="0">
              <a:buNone/>
              <a:defRPr sz="900"/>
            </a:lvl4pPr>
            <a:lvl5pPr marL="1828552" indent="0">
              <a:buNone/>
              <a:defRPr sz="900"/>
            </a:lvl5pPr>
            <a:lvl6pPr marL="2285690" indent="0">
              <a:buNone/>
              <a:defRPr sz="900"/>
            </a:lvl6pPr>
            <a:lvl7pPr marL="2742828" indent="0">
              <a:buNone/>
              <a:defRPr sz="900"/>
            </a:lvl7pPr>
            <a:lvl8pPr marL="3199966" indent="0">
              <a:buNone/>
              <a:defRPr sz="900"/>
            </a:lvl8pPr>
            <a:lvl9pPr marL="365710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427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28" tIns="45714" rIns="91428" bIns="45714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28" tIns="45714" rIns="91428" bIns="4571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177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276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53" indent="-342853" algn="l" defTabSz="914276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49" indent="-285711" algn="l" defTabSz="914276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45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83" indent="-228569" algn="l" defTabSz="914276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21" indent="-228569" algn="l" defTabSz="914276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59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97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35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73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8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6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14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52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90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28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66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04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lowchart: Document 17"/>
          <p:cNvSpPr/>
          <p:nvPr/>
        </p:nvSpPr>
        <p:spPr>
          <a:xfrm>
            <a:off x="-17799" y="-14642"/>
            <a:ext cx="9252641" cy="1943558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17322"/>
              <a:gd name="connsiteX1" fmla="*/ 21600 w 21600"/>
              <a:gd name="connsiteY1" fmla="*/ 0 h 17322"/>
              <a:gd name="connsiteX2" fmla="*/ 21600 w 21600"/>
              <a:gd name="connsiteY2" fmla="*/ 17322 h 17322"/>
              <a:gd name="connsiteX3" fmla="*/ 50 w 21600"/>
              <a:gd name="connsiteY3" fmla="*/ 13503 h 17322"/>
              <a:gd name="connsiteX4" fmla="*/ 0 w 21600"/>
              <a:gd name="connsiteY4" fmla="*/ 0 h 17322"/>
              <a:gd name="connsiteX0" fmla="*/ 0 w 21600"/>
              <a:gd name="connsiteY0" fmla="*/ 0 h 18888"/>
              <a:gd name="connsiteX1" fmla="*/ 21600 w 21600"/>
              <a:gd name="connsiteY1" fmla="*/ 0 h 18888"/>
              <a:gd name="connsiteX2" fmla="*/ 21600 w 21600"/>
              <a:gd name="connsiteY2" fmla="*/ 17322 h 18888"/>
              <a:gd name="connsiteX3" fmla="*/ 50 w 21600"/>
              <a:gd name="connsiteY3" fmla="*/ 13503 h 18888"/>
              <a:gd name="connsiteX4" fmla="*/ 0 w 21600"/>
              <a:gd name="connsiteY4" fmla="*/ 0 h 18888"/>
              <a:gd name="connsiteX0" fmla="*/ 0 w 21600"/>
              <a:gd name="connsiteY0" fmla="*/ 0 h 18322"/>
              <a:gd name="connsiteX1" fmla="*/ 21600 w 21600"/>
              <a:gd name="connsiteY1" fmla="*/ 0 h 18322"/>
              <a:gd name="connsiteX2" fmla="*/ 21600 w 21600"/>
              <a:gd name="connsiteY2" fmla="*/ 17322 h 18322"/>
              <a:gd name="connsiteX3" fmla="*/ 15726 w 21600"/>
              <a:gd name="connsiteY3" fmla="*/ 14955 h 18322"/>
              <a:gd name="connsiteX4" fmla="*/ 50 w 21600"/>
              <a:gd name="connsiteY4" fmla="*/ 13503 h 18322"/>
              <a:gd name="connsiteX5" fmla="*/ 0 w 21600"/>
              <a:gd name="connsiteY5" fmla="*/ 0 h 18322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499 w 21600"/>
              <a:gd name="connsiteY2" fmla="*/ 15907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955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147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50 w 21600"/>
              <a:gd name="connsiteY5" fmla="*/ 1350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20417"/>
              <a:gd name="connsiteX1" fmla="*/ 21600 w 21600"/>
              <a:gd name="connsiteY1" fmla="*/ 0 h 20417"/>
              <a:gd name="connsiteX2" fmla="*/ 21524 w 21600"/>
              <a:gd name="connsiteY2" fmla="*/ 18736 h 20417"/>
              <a:gd name="connsiteX3" fmla="*/ 15726 w 21600"/>
              <a:gd name="connsiteY3" fmla="*/ 14147 h 20417"/>
              <a:gd name="connsiteX4" fmla="*/ 8393 w 21600"/>
              <a:gd name="connsiteY4" fmla="*/ 20411 h 20417"/>
              <a:gd name="connsiteX5" fmla="*/ 25 w 21600"/>
              <a:gd name="connsiteY5" fmla="*/ 17343 h 20417"/>
              <a:gd name="connsiteX6" fmla="*/ 0 w 21600"/>
              <a:gd name="connsiteY6" fmla="*/ 0 h 20417"/>
              <a:gd name="connsiteX0" fmla="*/ 0 w 21600"/>
              <a:gd name="connsiteY0" fmla="*/ 0 h 20605"/>
              <a:gd name="connsiteX1" fmla="*/ 21600 w 21600"/>
              <a:gd name="connsiteY1" fmla="*/ 0 h 20605"/>
              <a:gd name="connsiteX2" fmla="*/ 21524 w 21600"/>
              <a:gd name="connsiteY2" fmla="*/ 18736 h 20605"/>
              <a:gd name="connsiteX3" fmla="*/ 15726 w 21600"/>
              <a:gd name="connsiteY3" fmla="*/ 14147 h 20605"/>
              <a:gd name="connsiteX4" fmla="*/ 8393 w 21600"/>
              <a:gd name="connsiteY4" fmla="*/ 20411 h 20605"/>
              <a:gd name="connsiteX5" fmla="*/ 25 w 21600"/>
              <a:gd name="connsiteY5" fmla="*/ 17343 h 20605"/>
              <a:gd name="connsiteX6" fmla="*/ 0 w 21600"/>
              <a:gd name="connsiteY6" fmla="*/ 0 h 20605"/>
              <a:gd name="connsiteX0" fmla="*/ 0 w 21600"/>
              <a:gd name="connsiteY0" fmla="*/ 0 h 20658"/>
              <a:gd name="connsiteX1" fmla="*/ 21600 w 21600"/>
              <a:gd name="connsiteY1" fmla="*/ 0 h 20658"/>
              <a:gd name="connsiteX2" fmla="*/ 21524 w 21600"/>
              <a:gd name="connsiteY2" fmla="*/ 18736 h 20658"/>
              <a:gd name="connsiteX3" fmla="*/ 15726 w 21600"/>
              <a:gd name="connsiteY3" fmla="*/ 14147 h 20658"/>
              <a:gd name="connsiteX4" fmla="*/ 8393 w 21600"/>
              <a:gd name="connsiteY4" fmla="*/ 20411 h 20658"/>
              <a:gd name="connsiteX5" fmla="*/ 101 w 21600"/>
              <a:gd name="connsiteY5" fmla="*/ 18151 h 20658"/>
              <a:gd name="connsiteX6" fmla="*/ 0 w 21600"/>
              <a:gd name="connsiteY6" fmla="*/ 0 h 20658"/>
              <a:gd name="connsiteX0" fmla="*/ 0 w 21600"/>
              <a:gd name="connsiteY0" fmla="*/ 0 h 20618"/>
              <a:gd name="connsiteX1" fmla="*/ 21600 w 21600"/>
              <a:gd name="connsiteY1" fmla="*/ 0 h 20618"/>
              <a:gd name="connsiteX2" fmla="*/ 21524 w 21600"/>
              <a:gd name="connsiteY2" fmla="*/ 18736 h 20618"/>
              <a:gd name="connsiteX3" fmla="*/ 15726 w 21600"/>
              <a:gd name="connsiteY3" fmla="*/ 14147 h 20618"/>
              <a:gd name="connsiteX4" fmla="*/ 8393 w 21600"/>
              <a:gd name="connsiteY4" fmla="*/ 20411 h 20618"/>
              <a:gd name="connsiteX5" fmla="*/ 101 w 21600"/>
              <a:gd name="connsiteY5" fmla="*/ 18151 h 20618"/>
              <a:gd name="connsiteX6" fmla="*/ 0 w 21600"/>
              <a:gd name="connsiteY6" fmla="*/ 0 h 20618"/>
              <a:gd name="connsiteX0" fmla="*/ 76 w 21676"/>
              <a:gd name="connsiteY0" fmla="*/ 0 h 20662"/>
              <a:gd name="connsiteX1" fmla="*/ 21676 w 21676"/>
              <a:gd name="connsiteY1" fmla="*/ 0 h 20662"/>
              <a:gd name="connsiteX2" fmla="*/ 21600 w 21676"/>
              <a:gd name="connsiteY2" fmla="*/ 18736 h 20662"/>
              <a:gd name="connsiteX3" fmla="*/ 15802 w 21676"/>
              <a:gd name="connsiteY3" fmla="*/ 14147 h 20662"/>
              <a:gd name="connsiteX4" fmla="*/ 8469 w 21676"/>
              <a:gd name="connsiteY4" fmla="*/ 20411 h 20662"/>
              <a:gd name="connsiteX5" fmla="*/ 1 w 21676"/>
              <a:gd name="connsiteY5" fmla="*/ 18757 h 20662"/>
              <a:gd name="connsiteX6" fmla="*/ 76 w 21676"/>
              <a:gd name="connsiteY6" fmla="*/ 0 h 20662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4147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163 w 21676"/>
              <a:gd name="connsiteY3" fmla="*/ 16168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20757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225"/>
              <a:gd name="connsiteX1" fmla="*/ 21676 w 21676"/>
              <a:gd name="connsiteY1" fmla="*/ 0 h 23225"/>
              <a:gd name="connsiteX2" fmla="*/ 21625 w 21676"/>
              <a:gd name="connsiteY2" fmla="*/ 18938 h 23225"/>
              <a:gd name="connsiteX3" fmla="*/ 17591 w 21676"/>
              <a:gd name="connsiteY3" fmla="*/ 19806 h 23225"/>
              <a:gd name="connsiteX4" fmla="*/ 8469 w 21676"/>
              <a:gd name="connsiteY4" fmla="*/ 23038 h 23225"/>
              <a:gd name="connsiteX5" fmla="*/ 1 w 21676"/>
              <a:gd name="connsiteY5" fmla="*/ 20416 h 23225"/>
              <a:gd name="connsiteX6" fmla="*/ 76 w 21676"/>
              <a:gd name="connsiteY6" fmla="*/ 0 h 23225"/>
              <a:gd name="connsiteX0" fmla="*/ 76 w 21676"/>
              <a:gd name="connsiteY0" fmla="*/ 0 h 23225"/>
              <a:gd name="connsiteX1" fmla="*/ 21676 w 21676"/>
              <a:gd name="connsiteY1" fmla="*/ 0 h 23225"/>
              <a:gd name="connsiteX2" fmla="*/ 21625 w 21676"/>
              <a:gd name="connsiteY2" fmla="*/ 18938 h 23225"/>
              <a:gd name="connsiteX3" fmla="*/ 17591 w 21676"/>
              <a:gd name="connsiteY3" fmla="*/ 19806 h 23225"/>
              <a:gd name="connsiteX4" fmla="*/ 8290 w 21676"/>
              <a:gd name="connsiteY4" fmla="*/ 23038 h 23225"/>
              <a:gd name="connsiteX5" fmla="*/ 1 w 21676"/>
              <a:gd name="connsiteY5" fmla="*/ 20416 h 23225"/>
              <a:gd name="connsiteX6" fmla="*/ 76 w 21676"/>
              <a:gd name="connsiteY6" fmla="*/ 0 h 23225"/>
              <a:gd name="connsiteX0" fmla="*/ 76 w 21676"/>
              <a:gd name="connsiteY0" fmla="*/ 0 h 23054"/>
              <a:gd name="connsiteX1" fmla="*/ 21676 w 21676"/>
              <a:gd name="connsiteY1" fmla="*/ 0 h 23054"/>
              <a:gd name="connsiteX2" fmla="*/ 21625 w 21676"/>
              <a:gd name="connsiteY2" fmla="*/ 18938 h 23054"/>
              <a:gd name="connsiteX3" fmla="*/ 17591 w 21676"/>
              <a:gd name="connsiteY3" fmla="*/ 19806 h 23054"/>
              <a:gd name="connsiteX4" fmla="*/ 8290 w 21676"/>
              <a:gd name="connsiteY4" fmla="*/ 23038 h 23054"/>
              <a:gd name="connsiteX5" fmla="*/ 1 w 21676"/>
              <a:gd name="connsiteY5" fmla="*/ 20416 h 23054"/>
              <a:gd name="connsiteX6" fmla="*/ 76 w 21676"/>
              <a:gd name="connsiteY6" fmla="*/ 0 h 23054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8938 h 23038"/>
              <a:gd name="connsiteX3" fmla="*/ 17591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8938 h 23038"/>
              <a:gd name="connsiteX3" fmla="*/ 18037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9390 h 23038"/>
              <a:gd name="connsiteX3" fmla="*/ 18037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9390 h 23038"/>
              <a:gd name="connsiteX3" fmla="*/ 18037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75"/>
              <a:gd name="connsiteX1" fmla="*/ 21676 w 21676"/>
              <a:gd name="connsiteY1" fmla="*/ 0 h 23075"/>
              <a:gd name="connsiteX2" fmla="*/ 21625 w 21676"/>
              <a:gd name="connsiteY2" fmla="*/ 19390 h 23075"/>
              <a:gd name="connsiteX3" fmla="*/ 18037 w 21676"/>
              <a:gd name="connsiteY3" fmla="*/ 19806 h 23075"/>
              <a:gd name="connsiteX4" fmla="*/ 8290 w 21676"/>
              <a:gd name="connsiteY4" fmla="*/ 23038 h 23075"/>
              <a:gd name="connsiteX5" fmla="*/ 1 w 21676"/>
              <a:gd name="connsiteY5" fmla="*/ 20416 h 23075"/>
              <a:gd name="connsiteX6" fmla="*/ 76 w 21676"/>
              <a:gd name="connsiteY6" fmla="*/ 0 h 23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676" h="23075">
                <a:moveTo>
                  <a:pt x="76" y="0"/>
                </a:moveTo>
                <a:lnTo>
                  <a:pt x="21676" y="0"/>
                </a:lnTo>
                <a:cubicBezTo>
                  <a:pt x="21642" y="5302"/>
                  <a:pt x="21659" y="14088"/>
                  <a:pt x="21625" y="19390"/>
                </a:cubicBezTo>
                <a:cubicBezTo>
                  <a:pt x="19315" y="19388"/>
                  <a:pt x="20217" y="19028"/>
                  <a:pt x="18037" y="19806"/>
                </a:cubicBezTo>
                <a:cubicBezTo>
                  <a:pt x="15320" y="20859"/>
                  <a:pt x="10963" y="22677"/>
                  <a:pt x="8290" y="23038"/>
                </a:cubicBezTo>
                <a:cubicBezTo>
                  <a:pt x="5677" y="23406"/>
                  <a:pt x="1035" y="20921"/>
                  <a:pt x="1" y="20416"/>
                </a:cubicBezTo>
                <a:cubicBezTo>
                  <a:pt x="-16" y="15915"/>
                  <a:pt x="93" y="4501"/>
                  <a:pt x="76" y="0"/>
                </a:cubicBezTo>
                <a:close/>
              </a:path>
            </a:pathLst>
          </a:custGeom>
          <a:solidFill>
            <a:srgbClr val="E590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3" tIns="45702" rIns="91403" bIns="45702" rtlCol="0" anchor="ctr"/>
          <a:lstStyle/>
          <a:p>
            <a:pPr algn="ctr"/>
            <a:endParaRPr lang="en-US"/>
          </a:p>
        </p:txBody>
      </p:sp>
      <p:sp>
        <p:nvSpPr>
          <p:cNvPr id="18" name="Flowchart: Document 17"/>
          <p:cNvSpPr/>
          <p:nvPr/>
        </p:nvSpPr>
        <p:spPr>
          <a:xfrm>
            <a:off x="-43199" y="10758"/>
            <a:ext cx="9252641" cy="1777224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17322"/>
              <a:gd name="connsiteX1" fmla="*/ 21600 w 21600"/>
              <a:gd name="connsiteY1" fmla="*/ 0 h 17322"/>
              <a:gd name="connsiteX2" fmla="*/ 21600 w 21600"/>
              <a:gd name="connsiteY2" fmla="*/ 17322 h 17322"/>
              <a:gd name="connsiteX3" fmla="*/ 50 w 21600"/>
              <a:gd name="connsiteY3" fmla="*/ 13503 h 17322"/>
              <a:gd name="connsiteX4" fmla="*/ 0 w 21600"/>
              <a:gd name="connsiteY4" fmla="*/ 0 h 17322"/>
              <a:gd name="connsiteX0" fmla="*/ 0 w 21600"/>
              <a:gd name="connsiteY0" fmla="*/ 0 h 18888"/>
              <a:gd name="connsiteX1" fmla="*/ 21600 w 21600"/>
              <a:gd name="connsiteY1" fmla="*/ 0 h 18888"/>
              <a:gd name="connsiteX2" fmla="*/ 21600 w 21600"/>
              <a:gd name="connsiteY2" fmla="*/ 17322 h 18888"/>
              <a:gd name="connsiteX3" fmla="*/ 50 w 21600"/>
              <a:gd name="connsiteY3" fmla="*/ 13503 h 18888"/>
              <a:gd name="connsiteX4" fmla="*/ 0 w 21600"/>
              <a:gd name="connsiteY4" fmla="*/ 0 h 18888"/>
              <a:gd name="connsiteX0" fmla="*/ 0 w 21600"/>
              <a:gd name="connsiteY0" fmla="*/ 0 h 18322"/>
              <a:gd name="connsiteX1" fmla="*/ 21600 w 21600"/>
              <a:gd name="connsiteY1" fmla="*/ 0 h 18322"/>
              <a:gd name="connsiteX2" fmla="*/ 21600 w 21600"/>
              <a:gd name="connsiteY2" fmla="*/ 17322 h 18322"/>
              <a:gd name="connsiteX3" fmla="*/ 15726 w 21600"/>
              <a:gd name="connsiteY3" fmla="*/ 14955 h 18322"/>
              <a:gd name="connsiteX4" fmla="*/ 50 w 21600"/>
              <a:gd name="connsiteY4" fmla="*/ 13503 h 18322"/>
              <a:gd name="connsiteX5" fmla="*/ 0 w 21600"/>
              <a:gd name="connsiteY5" fmla="*/ 0 h 18322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499 w 21600"/>
              <a:gd name="connsiteY2" fmla="*/ 15907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955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147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50 w 21600"/>
              <a:gd name="connsiteY5" fmla="*/ 1350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20417"/>
              <a:gd name="connsiteX1" fmla="*/ 21600 w 21600"/>
              <a:gd name="connsiteY1" fmla="*/ 0 h 20417"/>
              <a:gd name="connsiteX2" fmla="*/ 21524 w 21600"/>
              <a:gd name="connsiteY2" fmla="*/ 18736 h 20417"/>
              <a:gd name="connsiteX3" fmla="*/ 15726 w 21600"/>
              <a:gd name="connsiteY3" fmla="*/ 14147 h 20417"/>
              <a:gd name="connsiteX4" fmla="*/ 8393 w 21600"/>
              <a:gd name="connsiteY4" fmla="*/ 20411 h 20417"/>
              <a:gd name="connsiteX5" fmla="*/ 25 w 21600"/>
              <a:gd name="connsiteY5" fmla="*/ 17343 h 20417"/>
              <a:gd name="connsiteX6" fmla="*/ 0 w 21600"/>
              <a:gd name="connsiteY6" fmla="*/ 0 h 20417"/>
              <a:gd name="connsiteX0" fmla="*/ 0 w 21600"/>
              <a:gd name="connsiteY0" fmla="*/ 0 h 20605"/>
              <a:gd name="connsiteX1" fmla="*/ 21600 w 21600"/>
              <a:gd name="connsiteY1" fmla="*/ 0 h 20605"/>
              <a:gd name="connsiteX2" fmla="*/ 21524 w 21600"/>
              <a:gd name="connsiteY2" fmla="*/ 18736 h 20605"/>
              <a:gd name="connsiteX3" fmla="*/ 15726 w 21600"/>
              <a:gd name="connsiteY3" fmla="*/ 14147 h 20605"/>
              <a:gd name="connsiteX4" fmla="*/ 8393 w 21600"/>
              <a:gd name="connsiteY4" fmla="*/ 20411 h 20605"/>
              <a:gd name="connsiteX5" fmla="*/ 25 w 21600"/>
              <a:gd name="connsiteY5" fmla="*/ 17343 h 20605"/>
              <a:gd name="connsiteX6" fmla="*/ 0 w 21600"/>
              <a:gd name="connsiteY6" fmla="*/ 0 h 20605"/>
              <a:gd name="connsiteX0" fmla="*/ 0 w 21600"/>
              <a:gd name="connsiteY0" fmla="*/ 0 h 20658"/>
              <a:gd name="connsiteX1" fmla="*/ 21600 w 21600"/>
              <a:gd name="connsiteY1" fmla="*/ 0 h 20658"/>
              <a:gd name="connsiteX2" fmla="*/ 21524 w 21600"/>
              <a:gd name="connsiteY2" fmla="*/ 18736 h 20658"/>
              <a:gd name="connsiteX3" fmla="*/ 15726 w 21600"/>
              <a:gd name="connsiteY3" fmla="*/ 14147 h 20658"/>
              <a:gd name="connsiteX4" fmla="*/ 8393 w 21600"/>
              <a:gd name="connsiteY4" fmla="*/ 20411 h 20658"/>
              <a:gd name="connsiteX5" fmla="*/ 101 w 21600"/>
              <a:gd name="connsiteY5" fmla="*/ 18151 h 20658"/>
              <a:gd name="connsiteX6" fmla="*/ 0 w 21600"/>
              <a:gd name="connsiteY6" fmla="*/ 0 h 20658"/>
              <a:gd name="connsiteX0" fmla="*/ 0 w 21600"/>
              <a:gd name="connsiteY0" fmla="*/ 0 h 20618"/>
              <a:gd name="connsiteX1" fmla="*/ 21600 w 21600"/>
              <a:gd name="connsiteY1" fmla="*/ 0 h 20618"/>
              <a:gd name="connsiteX2" fmla="*/ 21524 w 21600"/>
              <a:gd name="connsiteY2" fmla="*/ 18736 h 20618"/>
              <a:gd name="connsiteX3" fmla="*/ 15726 w 21600"/>
              <a:gd name="connsiteY3" fmla="*/ 14147 h 20618"/>
              <a:gd name="connsiteX4" fmla="*/ 8393 w 21600"/>
              <a:gd name="connsiteY4" fmla="*/ 20411 h 20618"/>
              <a:gd name="connsiteX5" fmla="*/ 101 w 21600"/>
              <a:gd name="connsiteY5" fmla="*/ 18151 h 20618"/>
              <a:gd name="connsiteX6" fmla="*/ 0 w 21600"/>
              <a:gd name="connsiteY6" fmla="*/ 0 h 20618"/>
              <a:gd name="connsiteX0" fmla="*/ 76 w 21676"/>
              <a:gd name="connsiteY0" fmla="*/ 0 h 20662"/>
              <a:gd name="connsiteX1" fmla="*/ 21676 w 21676"/>
              <a:gd name="connsiteY1" fmla="*/ 0 h 20662"/>
              <a:gd name="connsiteX2" fmla="*/ 21600 w 21676"/>
              <a:gd name="connsiteY2" fmla="*/ 18736 h 20662"/>
              <a:gd name="connsiteX3" fmla="*/ 15802 w 21676"/>
              <a:gd name="connsiteY3" fmla="*/ 14147 h 20662"/>
              <a:gd name="connsiteX4" fmla="*/ 8469 w 21676"/>
              <a:gd name="connsiteY4" fmla="*/ 20411 h 20662"/>
              <a:gd name="connsiteX5" fmla="*/ 1 w 21676"/>
              <a:gd name="connsiteY5" fmla="*/ 18757 h 20662"/>
              <a:gd name="connsiteX6" fmla="*/ 76 w 21676"/>
              <a:gd name="connsiteY6" fmla="*/ 0 h 20662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4147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163 w 21676"/>
              <a:gd name="connsiteY3" fmla="*/ 16168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20757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676" h="23168">
                <a:moveTo>
                  <a:pt x="76" y="0"/>
                </a:moveTo>
                <a:lnTo>
                  <a:pt x="21676" y="0"/>
                </a:lnTo>
                <a:cubicBezTo>
                  <a:pt x="21642" y="5302"/>
                  <a:pt x="21659" y="13636"/>
                  <a:pt x="21625" y="18938"/>
                </a:cubicBezTo>
                <a:cubicBezTo>
                  <a:pt x="19315" y="18936"/>
                  <a:pt x="19771" y="19028"/>
                  <a:pt x="17591" y="19806"/>
                </a:cubicBezTo>
                <a:cubicBezTo>
                  <a:pt x="14874" y="20859"/>
                  <a:pt x="11082" y="23280"/>
                  <a:pt x="8469" y="23038"/>
                </a:cubicBezTo>
                <a:cubicBezTo>
                  <a:pt x="5856" y="24009"/>
                  <a:pt x="1035" y="19262"/>
                  <a:pt x="1" y="18757"/>
                </a:cubicBezTo>
                <a:cubicBezTo>
                  <a:pt x="-16" y="14256"/>
                  <a:pt x="93" y="4501"/>
                  <a:pt x="76" y="0"/>
                </a:cubicBezTo>
                <a:close/>
              </a:path>
            </a:pathLst>
          </a:custGeom>
          <a:solidFill>
            <a:srgbClr val="A71F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3" tIns="45702" rIns="91403" bIns="45702" rtlCol="0" anchor="ctr"/>
          <a:lstStyle/>
          <a:p>
            <a:pPr algn="ctr"/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2400655" y="2152115"/>
            <a:ext cx="5446164" cy="975143"/>
            <a:chOff x="9566064" y="964372"/>
            <a:chExt cx="5446164" cy="698253"/>
          </a:xfrm>
        </p:grpSpPr>
        <p:sp>
          <p:nvSpPr>
            <p:cNvPr id="13" name="Rectangle 10"/>
            <p:cNvSpPr/>
            <p:nvPr/>
          </p:nvSpPr>
          <p:spPr>
            <a:xfrm rot="416356">
              <a:off x="13066912" y="966823"/>
              <a:ext cx="1945316" cy="695802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69873 w 5334002"/>
                <a:gd name="connsiteY2" fmla="*/ 506124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49092 w 5334002"/>
                <a:gd name="connsiteY2" fmla="*/ 454170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3999"/>
                <a:gd name="connsiteY0" fmla="*/ 0 h 724766"/>
                <a:gd name="connsiteX1" fmla="*/ 5334000 w 5333999"/>
                <a:gd name="connsiteY1" fmla="*/ 0 h 724766"/>
                <a:gd name="connsiteX2" fmla="*/ 3970191 w 5333999"/>
                <a:gd name="connsiteY2" fmla="*/ 513468 h 724766"/>
                <a:gd name="connsiteX3" fmla="*/ 5334000 w 5333999"/>
                <a:gd name="connsiteY3" fmla="*/ 724766 h 724766"/>
                <a:gd name="connsiteX4" fmla="*/ 0 w 5333999"/>
                <a:gd name="connsiteY4" fmla="*/ 724766 h 724766"/>
                <a:gd name="connsiteX5" fmla="*/ 0 w 5333999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572681 w 5334002"/>
                <a:gd name="connsiteY2" fmla="*/ 409907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649495"/>
                <a:gd name="connsiteY0" fmla="*/ 0 h 724766"/>
                <a:gd name="connsiteX1" fmla="*/ 5649496 w 5649495"/>
                <a:gd name="connsiteY1" fmla="*/ 27302 h 724766"/>
                <a:gd name="connsiteX2" fmla="*/ 4572681 w 5649495"/>
                <a:gd name="connsiteY2" fmla="*/ 409907 h 724766"/>
                <a:gd name="connsiteX3" fmla="*/ 5334000 w 5649495"/>
                <a:gd name="connsiteY3" fmla="*/ 724766 h 724766"/>
                <a:gd name="connsiteX4" fmla="*/ 0 w 5649495"/>
                <a:gd name="connsiteY4" fmla="*/ 724766 h 724766"/>
                <a:gd name="connsiteX5" fmla="*/ 0 w 5649495"/>
                <a:gd name="connsiteY5" fmla="*/ 0 h 724766"/>
                <a:gd name="connsiteX0" fmla="*/ -1 w 5673840"/>
                <a:gd name="connsiteY0" fmla="*/ 152873 h 697464"/>
                <a:gd name="connsiteX1" fmla="*/ 5673841 w 5673840"/>
                <a:gd name="connsiteY1" fmla="*/ 0 h 697464"/>
                <a:gd name="connsiteX2" fmla="*/ 4597026 w 5673840"/>
                <a:gd name="connsiteY2" fmla="*/ 382605 h 697464"/>
                <a:gd name="connsiteX3" fmla="*/ 5358345 w 5673840"/>
                <a:gd name="connsiteY3" fmla="*/ 697464 h 697464"/>
                <a:gd name="connsiteX4" fmla="*/ 24345 w 5673840"/>
                <a:gd name="connsiteY4" fmla="*/ 697464 h 697464"/>
                <a:gd name="connsiteX5" fmla="*/ -1 w 5673840"/>
                <a:gd name="connsiteY5" fmla="*/ 152873 h 697464"/>
                <a:gd name="connsiteX0" fmla="*/ -1 w 5673840"/>
                <a:gd name="connsiteY0" fmla="*/ 152873 h 697464"/>
                <a:gd name="connsiteX1" fmla="*/ 5673841 w 5673840"/>
                <a:gd name="connsiteY1" fmla="*/ 0 h 697464"/>
                <a:gd name="connsiteX2" fmla="*/ 4597026 w 5673840"/>
                <a:gd name="connsiteY2" fmla="*/ 382605 h 697464"/>
                <a:gd name="connsiteX3" fmla="*/ 5358345 w 5673840"/>
                <a:gd name="connsiteY3" fmla="*/ 697464 h 697464"/>
                <a:gd name="connsiteX4" fmla="*/ 6831 w 5673840"/>
                <a:gd name="connsiteY4" fmla="*/ 568730 h 697464"/>
                <a:gd name="connsiteX5" fmla="*/ -1 w 5673840"/>
                <a:gd name="connsiteY5" fmla="*/ 152873 h 697464"/>
                <a:gd name="connsiteX0" fmla="*/ -1 w 5673840"/>
                <a:gd name="connsiteY0" fmla="*/ 152873 h 661803"/>
                <a:gd name="connsiteX1" fmla="*/ 5673841 w 5673840"/>
                <a:gd name="connsiteY1" fmla="*/ 0 h 661803"/>
                <a:gd name="connsiteX2" fmla="*/ 4597026 w 5673840"/>
                <a:gd name="connsiteY2" fmla="*/ 382605 h 661803"/>
                <a:gd name="connsiteX3" fmla="*/ 5253439 w 5673840"/>
                <a:gd name="connsiteY3" fmla="*/ 661803 h 661803"/>
                <a:gd name="connsiteX4" fmla="*/ 6831 w 5673840"/>
                <a:gd name="connsiteY4" fmla="*/ 568730 h 661803"/>
                <a:gd name="connsiteX5" fmla="*/ -1 w 5673840"/>
                <a:gd name="connsiteY5" fmla="*/ 152873 h 661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673840" h="661803">
                  <a:moveTo>
                    <a:pt x="-1" y="152873"/>
                  </a:moveTo>
                  <a:lnTo>
                    <a:pt x="5673841" y="0"/>
                  </a:lnTo>
                  <a:cubicBezTo>
                    <a:pt x="5674995" y="102899"/>
                    <a:pt x="4595872" y="279706"/>
                    <a:pt x="4597026" y="382605"/>
                  </a:cubicBezTo>
                  <a:lnTo>
                    <a:pt x="5253439" y="661803"/>
                  </a:lnTo>
                  <a:lnTo>
                    <a:pt x="6831" y="568730"/>
                  </a:lnTo>
                  <a:lnTo>
                    <a:pt x="-1" y="152873"/>
                  </a:lnTo>
                  <a:close/>
                </a:path>
              </a:pathLst>
            </a:custGeom>
            <a:solidFill>
              <a:srgbClr val="CC27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spcCol="0"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9566064" y="964372"/>
              <a:ext cx="5334002" cy="646524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69873 w 5334002"/>
                <a:gd name="connsiteY2" fmla="*/ 506124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49092 w 5334002"/>
                <a:gd name="connsiteY2" fmla="*/ 454170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334002" h="724766">
                  <a:moveTo>
                    <a:pt x="0" y="0"/>
                  </a:moveTo>
                  <a:lnTo>
                    <a:pt x="5334000" y="0"/>
                  </a:lnTo>
                  <a:cubicBezTo>
                    <a:pt x="5335154" y="102899"/>
                    <a:pt x="4847938" y="351271"/>
                    <a:pt x="4849092" y="454170"/>
                  </a:cubicBezTo>
                  <a:lnTo>
                    <a:pt x="5334000" y="724766"/>
                  </a:lnTo>
                  <a:lnTo>
                    <a:pt x="0" y="7247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590E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spcCol="0"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0"/>
            <p:cNvSpPr/>
            <p:nvPr/>
          </p:nvSpPr>
          <p:spPr>
            <a:xfrm>
              <a:off x="9616287" y="1021956"/>
              <a:ext cx="5049983" cy="543791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69873 w 5334002"/>
                <a:gd name="connsiteY2" fmla="*/ 506124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49092 w 5334002"/>
                <a:gd name="connsiteY2" fmla="*/ 454170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334002" h="724766">
                  <a:moveTo>
                    <a:pt x="0" y="0"/>
                  </a:moveTo>
                  <a:lnTo>
                    <a:pt x="5334000" y="0"/>
                  </a:lnTo>
                  <a:cubicBezTo>
                    <a:pt x="5335154" y="102899"/>
                    <a:pt x="4847938" y="351271"/>
                    <a:pt x="4849092" y="454170"/>
                  </a:cubicBezTo>
                  <a:lnTo>
                    <a:pt x="5334000" y="724766"/>
                  </a:lnTo>
                  <a:lnTo>
                    <a:pt x="0" y="7247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spcCol="0"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408834" y="2109520"/>
            <a:ext cx="992332" cy="992332"/>
            <a:chOff x="1212273" y="1084984"/>
            <a:chExt cx="992332" cy="992332"/>
          </a:xfrm>
          <a:solidFill>
            <a:srgbClr val="A71FB1"/>
          </a:solidFill>
        </p:grpSpPr>
        <p:sp>
          <p:nvSpPr>
            <p:cNvPr id="9" name="Oval 8"/>
            <p:cNvSpPr/>
            <p:nvPr/>
          </p:nvSpPr>
          <p:spPr>
            <a:xfrm>
              <a:off x="1212273" y="1084984"/>
              <a:ext cx="992332" cy="992332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1252971" y="1095375"/>
              <a:ext cx="914400" cy="914400"/>
            </a:xfrm>
            <a:prstGeom prst="ellipse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12700" y="178394"/>
            <a:ext cx="1341530" cy="1107947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ctr"/>
            <a:r>
              <a:rPr lang="en-US" sz="6600" b="1">
                <a:solidFill>
                  <a:srgbClr val="A71FB1"/>
                </a:solidFill>
                <a:latin typeface="Arial Rounded MT Bold" pitchFamily="34" charset="0"/>
                <a:ea typeface="Arial-Rounded" pitchFamily="34" charset="0"/>
                <a:cs typeface="Times New Roman" pitchFamily="18" charset="0"/>
              </a:rPr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676400" y="461345"/>
            <a:ext cx="7304442" cy="923281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ctr"/>
            <a:r>
              <a:rPr lang="en-US" sz="5400" b="1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MÁI TRƯỜNG MẾN YÊU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439639" y="2162639"/>
            <a:ext cx="990600" cy="954059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ctr"/>
            <a:r>
              <a:rPr lang="en-US" sz="2400" b="1">
                <a:solidFill>
                  <a:schemeClr val="bg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Bài</a:t>
            </a:r>
          </a:p>
          <a:p>
            <a:pPr algn="ctr"/>
            <a:r>
              <a:rPr lang="en-US" sz="3200" b="1">
                <a:solidFill>
                  <a:schemeClr val="bg1"/>
                </a:solidFill>
                <a:latin typeface="Arial Rounded MT Bold" pitchFamily="34" charset="0"/>
                <a:ea typeface="Arial-Rounded" pitchFamily="34" charset="0"/>
                <a:cs typeface="Times New Roman" pitchFamily="18" charset="0"/>
              </a:rPr>
              <a:t>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273078" y="2289089"/>
            <a:ext cx="5121462" cy="646282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ctr"/>
            <a:r>
              <a:rPr lang="en-US" sz="3600" b="1">
                <a:solidFill>
                  <a:srgbClr val="A71FB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TÔI ĐI HỌC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-659634" y="-848744"/>
            <a:ext cx="2469633" cy="2296731"/>
            <a:chOff x="-2957976" y="-1125796"/>
            <a:chExt cx="2469633" cy="2296731"/>
          </a:xfrm>
        </p:grpSpPr>
        <p:sp>
          <p:nvSpPr>
            <p:cNvPr id="22" name="Oval 21"/>
            <p:cNvSpPr/>
            <p:nvPr/>
          </p:nvSpPr>
          <p:spPr>
            <a:xfrm rot="9814622">
              <a:off x="-2957976" y="-1125796"/>
              <a:ext cx="2469633" cy="2296731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 rot="968493">
              <a:off x="-2721155" y="-827037"/>
              <a:ext cx="2069022" cy="1931010"/>
            </a:xfrm>
            <a:prstGeom prst="ellipse">
              <a:avLst/>
            </a:prstGeom>
            <a:solidFill>
              <a:srgbClr val="D24C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 rot="2150288">
              <a:off x="-2540893" y="-528917"/>
              <a:ext cx="1825297" cy="158373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12700" y="178394"/>
            <a:ext cx="1341530" cy="1107911"/>
          </a:xfrm>
          <a:prstGeom prst="rect">
            <a:avLst/>
          </a:prstGeom>
          <a:noFill/>
        </p:spPr>
        <p:txBody>
          <a:bodyPr wrap="square" lIns="91354" tIns="45678" rIns="91354" bIns="45678" rtlCol="0">
            <a:spAutoFit/>
          </a:bodyPr>
          <a:lstStyle/>
          <a:p>
            <a:pPr algn="ctr"/>
            <a:r>
              <a:rPr lang="en-US" sz="6600" b="1">
                <a:solidFill>
                  <a:srgbClr val="7030A0"/>
                </a:solidFill>
                <a:latin typeface="Arial Rounded MT Bold" pitchFamily="34" charset="0"/>
                <a:ea typeface="Arial-Rounded" pitchFamily="34" charset="0"/>
                <a:cs typeface="Times New Roman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391228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-355024" y="68221"/>
            <a:ext cx="1341530" cy="584727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2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364197" y="63202"/>
            <a:ext cx="1676400" cy="584691"/>
            <a:chOff x="-2957976" y="-1125796"/>
            <a:chExt cx="2469633" cy="2296731"/>
          </a:xfrm>
        </p:grpSpPr>
        <p:sp>
          <p:nvSpPr>
            <p:cNvPr id="22" name="Oval 21"/>
            <p:cNvSpPr/>
            <p:nvPr/>
          </p:nvSpPr>
          <p:spPr>
            <a:xfrm rot="9814622">
              <a:off x="-2957976" y="-1125796"/>
              <a:ext cx="2469633" cy="2296731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 rot="968493">
              <a:off x="-2721155" y="-827037"/>
              <a:ext cx="2069022" cy="1931010"/>
            </a:xfrm>
            <a:prstGeom prst="ellipse">
              <a:avLst/>
            </a:prstGeom>
            <a:solidFill>
              <a:srgbClr val="D24C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 rot="2150288">
              <a:off x="-2540893" y="-528917"/>
              <a:ext cx="1825297" cy="158373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556418" y="59911"/>
            <a:ext cx="1341530" cy="584691"/>
          </a:xfrm>
          <a:prstGeom prst="rect">
            <a:avLst/>
          </a:prstGeom>
          <a:noFill/>
        </p:spPr>
        <p:txBody>
          <a:bodyPr wrap="square" lIns="91354" tIns="45678" rIns="91354" bIns="45678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Đọc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ea typeface="Arial-Rounded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A69D971-1A5C-109F-FE03-D83F2B29F223}"/>
              </a:ext>
            </a:extLst>
          </p:cNvPr>
          <p:cNvSpPr txBox="1"/>
          <p:nvPr/>
        </p:nvSpPr>
        <p:spPr>
          <a:xfrm>
            <a:off x="76200" y="759103"/>
            <a:ext cx="88265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rụng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mây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long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nức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hôm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sương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âu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yếm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hẹp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 Con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lắm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long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hôm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nay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0C32D5-CE1B-6716-708A-EC607D005043}"/>
              </a:ext>
            </a:extLst>
          </p:cNvPr>
          <p:cNvSpPr txBox="1"/>
          <p:nvPr/>
        </p:nvSpPr>
        <p:spPr>
          <a:xfrm>
            <a:off x="3157859" y="174328"/>
            <a:ext cx="449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E70C858-8A7D-E29D-E82A-0C9DFC7E32FD}"/>
              </a:ext>
            </a:extLst>
          </p:cNvPr>
          <p:cNvSpPr txBox="1"/>
          <p:nvPr/>
        </p:nvSpPr>
        <p:spPr>
          <a:xfrm>
            <a:off x="6359640" y="4373911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 Thanh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Tịnh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2B99182-E920-9280-154D-D75D30DF745F}"/>
              </a:ext>
            </a:extLst>
          </p:cNvPr>
          <p:cNvSpPr txBox="1"/>
          <p:nvPr/>
        </p:nvSpPr>
        <p:spPr>
          <a:xfrm>
            <a:off x="1287023" y="4579210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yêm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E61B8E5-D8CA-584F-752D-B199714A1C02}"/>
              </a:ext>
            </a:extLst>
          </p:cNvPr>
          <p:cNvSpPr txBox="1"/>
          <p:nvPr/>
        </p:nvSpPr>
        <p:spPr>
          <a:xfrm>
            <a:off x="7700693" y="258139"/>
            <a:ext cx="11624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14595" y="84036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06072" y="210860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1644" y="2574544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227799" y="297403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962400" y="340995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434997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6" grpId="0"/>
      <p:bldP spid="2" grpId="0"/>
      <p:bldP spid="19" grpId="0"/>
      <p:bldP spid="25" grpId="0"/>
      <p:bldP spid="29" grpId="0"/>
      <p:bldP spid="3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24000" t="-4000" r="14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571750"/>
            <a:ext cx="8229600" cy="2139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54700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819150"/>
            <a:ext cx="7162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Dặn</a:t>
            </a:r>
            <a:r>
              <a:rPr lang="en-US" sz="28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dò</a:t>
            </a:r>
            <a:r>
              <a:rPr lang="en-US" sz="28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28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+ </a:t>
            </a:r>
            <a:r>
              <a:rPr lang="en-US" sz="2800" b="1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Xem</a:t>
            </a:r>
            <a:r>
              <a:rPr lang="en-US" sz="28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lại</a:t>
            </a:r>
            <a:r>
              <a:rPr lang="en-US" sz="28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trang</a:t>
            </a:r>
            <a:r>
              <a:rPr lang="en-US" sz="28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44 </a:t>
            </a:r>
            <a:r>
              <a:rPr lang="en-US" sz="2800" b="1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đến</a:t>
            </a:r>
            <a:r>
              <a:rPr lang="en-US" sz="28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trang</a:t>
            </a:r>
            <a:r>
              <a:rPr lang="en-US" sz="28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47</a:t>
            </a:r>
          </a:p>
          <a:p>
            <a:pPr algn="ctr"/>
            <a:r>
              <a:rPr lang="en-US" sz="28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Xem</a:t>
            </a:r>
            <a:r>
              <a:rPr lang="en-US" sz="28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Đi</a:t>
            </a:r>
            <a:r>
              <a:rPr lang="en-US" sz="2800" b="1" i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học</a:t>
            </a:r>
            <a:r>
              <a:rPr lang="en-US" sz="2800" b="1" i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(</a:t>
            </a:r>
            <a:r>
              <a:rPr lang="en-US" sz="2800" b="1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trang</a:t>
            </a:r>
            <a:r>
              <a:rPr lang="en-US" sz="28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48 + 49)</a:t>
            </a:r>
          </a:p>
        </p:txBody>
      </p:sp>
    </p:spTree>
    <p:extLst>
      <p:ext uri="{BB962C8B-B14F-4D97-AF65-F5344CB8AC3E}">
        <p14:creationId xmlns:p14="http://schemas.microsoft.com/office/powerpoint/2010/main" val="3388511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921</TotalTime>
  <Words>91</Words>
  <Application>Microsoft Office PowerPoint</Application>
  <PresentationFormat>On-screen Show (16:9)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Arial Rounded MT Bold</vt:lpstr>
      <vt:lpstr>Arial-Rounded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Admin</cp:lastModifiedBy>
  <cp:revision>158</cp:revision>
  <dcterms:created xsi:type="dcterms:W3CDTF">2020-12-08T15:48:47Z</dcterms:created>
  <dcterms:modified xsi:type="dcterms:W3CDTF">2025-04-05T15:20:38Z</dcterms:modified>
</cp:coreProperties>
</file>