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6" r:id="rId2"/>
    <p:sldId id="272" r:id="rId3"/>
  </p:sldIdLst>
  <p:sldSz cx="9144000" cy="5143500" type="screen16x9"/>
  <p:notesSz cx="6858000" cy="9144000"/>
  <p:defaultTextStyle>
    <a:defPPr>
      <a:defRPr lang="en-US"/>
    </a:defPPr>
    <a:lvl1pPr marL="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52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9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2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6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0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2FA"/>
    <a:srgbClr val="EEB8F2"/>
    <a:srgbClr val="EBAAF0"/>
    <a:srgbClr val="CC27D9"/>
    <a:srgbClr val="A71FB1"/>
    <a:srgbClr val="E590EC"/>
    <a:srgbClr val="E824B5"/>
    <a:srgbClr val="F6BB00"/>
    <a:srgbClr val="A9DA74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-355024" y="68221"/>
            <a:ext cx="1341530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64197" y="63202"/>
            <a:ext cx="1676400" cy="58469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56418" y="59911"/>
            <a:ext cx="1341530" cy="58469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69D971-1A5C-109F-FE03-D83F2B29F223}"/>
              </a:ext>
            </a:extLst>
          </p:cNvPr>
          <p:cNvSpPr txBox="1"/>
          <p:nvPr/>
        </p:nvSpPr>
        <p:spPr>
          <a:xfrm>
            <a:off x="76200" y="759103"/>
            <a:ext cx="8826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0C32D5-CE1B-6716-708A-EC607D005043}"/>
              </a:ext>
            </a:extLst>
          </p:cNvPr>
          <p:cNvSpPr txBox="1"/>
          <p:nvPr/>
        </p:nvSpPr>
        <p:spPr>
          <a:xfrm>
            <a:off x="3157859" y="174328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0C858-8A7D-E29D-E82A-0C9DFC7E32FD}"/>
              </a:ext>
            </a:extLst>
          </p:cNvPr>
          <p:cNvSpPr txBox="1"/>
          <p:nvPr/>
        </p:nvSpPr>
        <p:spPr>
          <a:xfrm>
            <a:off x="6359640" y="437391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Thanh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B99182-E920-9280-154D-D75D30DF745F}"/>
              </a:ext>
            </a:extLst>
          </p:cNvPr>
          <p:cNvSpPr txBox="1"/>
          <p:nvPr/>
        </p:nvSpPr>
        <p:spPr>
          <a:xfrm>
            <a:off x="1287023" y="457921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yêm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61B8E5-D8CA-584F-752D-B199714A1C02}"/>
              </a:ext>
            </a:extLst>
          </p:cNvPr>
          <p:cNvSpPr txBox="1"/>
          <p:nvPr/>
        </p:nvSpPr>
        <p:spPr>
          <a:xfrm>
            <a:off x="7700693" y="258139"/>
            <a:ext cx="1162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4595" y="8403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6072" y="210860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1644" y="257454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27799" y="29740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62400" y="34099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3499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  <p:bldP spid="2" grpId="0"/>
      <p:bldP spid="19" grpId="0"/>
      <p:bldP spid="25" grpId="0"/>
      <p:bldP spid="29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19150"/>
            <a:ext cx="716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dò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44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47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800" b="1" i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48 + 49)</a:t>
            </a:r>
          </a:p>
        </p:txBody>
      </p:sp>
    </p:spTree>
    <p:extLst>
      <p:ext uri="{BB962C8B-B14F-4D97-AF65-F5344CB8AC3E}">
        <p14:creationId xmlns:p14="http://schemas.microsoft.com/office/powerpoint/2010/main" val="338851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80</Words>
  <Application>Microsoft Office PowerPoint</Application>
  <PresentationFormat>On-screen Show (16:9)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Arial-Rounded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159</cp:revision>
  <dcterms:created xsi:type="dcterms:W3CDTF">2020-12-08T15:48:47Z</dcterms:created>
  <dcterms:modified xsi:type="dcterms:W3CDTF">2025-04-05T15:20:50Z</dcterms:modified>
</cp:coreProperties>
</file>