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0" r:id="rId2"/>
    <p:sldId id="301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>
        <p:scale>
          <a:sx n="77" d="100"/>
          <a:sy n="77" d="100"/>
        </p:scale>
        <p:origin x="12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E248F-D8A8-4645-A5AE-30417C2F4C9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57928-0D93-4520-BD00-446C3A3A31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1385292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07" y="145831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741959" y="2309484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197453" y="3812106"/>
            <a:ext cx="4872801" cy="68733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altLang="zh-CN" sz="3600" dirty="0" err="1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Cậu</a:t>
            </a:r>
            <a:r>
              <a:rPr lang="en-US" altLang="zh-CN" sz="3600" dirty="0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bé</a:t>
            </a:r>
            <a:r>
              <a:rPr lang="en-US" altLang="zh-CN" sz="3600" dirty="0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thông</a:t>
            </a:r>
            <a:r>
              <a:rPr lang="en-US" altLang="zh-CN" sz="3600" dirty="0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minh</a:t>
            </a:r>
            <a:endParaRPr lang="zh-CN" altLang="en-US" sz="3600" dirty="0">
              <a:solidFill>
                <a:srgbClr val="00CC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804361" y="2523351"/>
            <a:ext cx="1687830" cy="928618"/>
            <a:chOff x="3445467" y="1077586"/>
            <a:chExt cx="1687830" cy="928618"/>
          </a:xfrm>
        </p:grpSpPr>
        <p:sp>
          <p:nvSpPr>
            <p:cNvPr id="97" name="矩形 96"/>
            <p:cNvSpPr/>
            <p:nvPr/>
          </p:nvSpPr>
          <p:spPr>
            <a:xfrm>
              <a:off x="3445469" y="1077586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445467" y="1084184"/>
              <a:ext cx="1687830" cy="922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00CC00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00CC00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1</a:t>
              </a:r>
              <a:endParaRPr lang="zh-CN" altLang="en-US" sz="4800" b="1" dirty="0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5483770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5576048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5722850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42087" y="4918203"/>
            <a:ext cx="102143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endParaRPr lang="zh-CN" altLang="zh-CN" sz="1100" kern="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339714" y="2623612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4785441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317320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492218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0108" y="701661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970932"/>
            <a:ext cx="35884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2024205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</Words>
  <Application>Microsoft Office PowerPoint</Application>
  <PresentationFormat>On-screen Show (4:3)</PresentationFormat>
  <Paragraphs>9</Paragraphs>
  <Slides>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Microsoft YaHei</vt:lpstr>
      <vt:lpstr>宋体</vt:lpstr>
      <vt:lpstr>宋体</vt:lpstr>
      <vt:lpstr>Arial</vt:lpstr>
      <vt:lpstr>Arial-Rounded</vt:lpstr>
      <vt:lpstr>Calibri</vt:lpstr>
      <vt:lpstr>等线</vt:lpstr>
      <vt:lpstr>Times New Roman</vt:lpstr>
      <vt:lpstr>Office Theme</vt:lpstr>
      <vt:lpstr>PowerPoint Presentation</vt:lpstr>
      <vt:lpstr>PowerPoint Presentation</vt:lpstr>
    </vt:vector>
  </TitlesOfParts>
  <Company>Oprekin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Hong Nhung</dc:creator>
  <cp:lastModifiedBy>Admin</cp:lastModifiedBy>
  <cp:revision>20</cp:revision>
  <dcterms:created xsi:type="dcterms:W3CDTF">2020-08-19T06:33:00Z</dcterms:created>
  <dcterms:modified xsi:type="dcterms:W3CDTF">2025-04-06T09:38:32Z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0ADA5A37B64948BBB0D597D90F37462D</vt:lpwstr>
  </property>
  <property fmtid="{D5CDD505-2E9C-101B-9397-08002B2CF9AE}" pid="3" name="KSOProductBuildVer">
    <vt:lpwstr>1033-11.2.0.11536</vt:lpwstr>
  </property>
</Properties>
</file>