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0" r:id="rId2"/>
    <p:sldId id="301" r:id="rId3"/>
    <p:sldId id="293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>
        <p:scale>
          <a:sx n="77" d="100"/>
          <a:sy n="77" d="100"/>
        </p:scale>
        <p:origin x="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E248F-D8A8-4645-A5AE-30417C2F4C9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57928-0D93-4520-BD00-446C3A3A31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6/4/2025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1385292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9024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" y="145831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9" y="230948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3" y="3812106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Cậu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bé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thông</a:t>
            </a:r>
            <a:r>
              <a:rPr lang="en-US" altLang="zh-CN" sz="3600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minh</a:t>
            </a:r>
            <a:endParaRPr lang="zh-CN" altLang="en-US" sz="3600" dirty="0">
              <a:solidFill>
                <a:srgbClr val="00CC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4361" y="2523351"/>
            <a:ext cx="1687830" cy="928618"/>
            <a:chOff x="3445467" y="1077586"/>
            <a:chExt cx="1687830" cy="928618"/>
          </a:xfrm>
        </p:grpSpPr>
        <p:sp>
          <p:nvSpPr>
            <p:cNvPr id="97" name="矩形 96"/>
            <p:cNvSpPr/>
            <p:nvPr/>
          </p:nvSpPr>
          <p:spPr>
            <a:xfrm>
              <a:off x="3445469" y="1077586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445467" y="1084184"/>
              <a:ext cx="1687830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  <a:sym typeface="+mn-lt"/>
                </a:rPr>
                <a:t> 1</a:t>
              </a:r>
              <a:endPara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487868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1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445779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3354982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5483770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5576048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5722850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7" y="491820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2623612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4785441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5" y="4317320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2" y="4922189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0108" y="701661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970932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2" y="202420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5737964" cy="76200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954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</a:pPr>
            <a:r>
              <a:rPr lang="vi-VN" sz="2800" dirty="0"/>
              <a:t>Con gì đuôi ngắn tai dài</a:t>
            </a:r>
            <a:br>
              <a:rPr lang="vi-VN" sz="2800" dirty="0"/>
            </a:br>
            <a:r>
              <a:rPr lang="vi-VN" sz="2800" dirty="0"/>
              <a:t>Mắt hồng lông mượt, có tài chạy nhanh?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(2) </a:t>
            </a:r>
            <a:r>
              <a:rPr lang="vi-VN" sz="2800" dirty="0"/>
              <a:t>Con gì tai thính mắt tinh</a:t>
            </a:r>
            <a:br>
              <a:rPr lang="vi-VN" sz="2800" dirty="0"/>
            </a:br>
            <a:r>
              <a:rPr lang="vi-VN" sz="2800" dirty="0"/>
              <a:t>Nấp trong bóng tối ngồi rình chuột qua?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(3) </a:t>
            </a:r>
            <a:r>
              <a:rPr lang="vi-VN" sz="2800" dirty="0"/>
              <a:t>Con gì cô Tấm quý yêu</a:t>
            </a:r>
            <a:br>
              <a:rPr lang="vi-VN" sz="2800" dirty="0"/>
            </a:br>
            <a:r>
              <a:rPr lang="vi-VN" sz="2800" dirty="0"/>
              <a:t>Cơm vàng cơm bạc sớm chiều cho ăn?</a:t>
            </a:r>
          </a:p>
          <a:p>
            <a:r>
              <a:rPr lang="vi-VN" sz="2800" dirty="0">
                <a:solidFill>
                  <a:srgbClr val="FF0000"/>
                </a:solidFill>
              </a:rPr>
              <a:t>(4) </a:t>
            </a:r>
            <a:r>
              <a:rPr lang="vi-VN" sz="2800" dirty="0"/>
              <a:t>Quả gì không phải để ăn</a:t>
            </a:r>
            <a:br>
              <a:rPr lang="vi-VN" sz="2800" dirty="0"/>
            </a:br>
            <a:r>
              <a:rPr lang="vi-VN" sz="2800" dirty="0"/>
              <a:t>Mà dùng để đá, để lăn, để chuyền?</a:t>
            </a:r>
          </a:p>
        </p:txBody>
      </p:sp>
      <p:sp>
        <p:nvSpPr>
          <p:cNvPr id="7" name="Oval 6"/>
          <p:cNvSpPr/>
          <p:nvPr/>
        </p:nvSpPr>
        <p:spPr>
          <a:xfrm>
            <a:off x="7467600" y="1676400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Thỏ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05600" y="2593627"/>
            <a:ext cx="1219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mèo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629400" y="3429000"/>
            <a:ext cx="19812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bống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19800" y="4363342"/>
            <a:ext cx="2133600" cy="4714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121116"/>
            <a:ext cx="83058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a.Dựa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ý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ìm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5328791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b.</a:t>
            </a:r>
            <a:r>
              <a:rPr lang="en-US" sz="2800" dirty="0"/>
              <a:t> 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ở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dọc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: </a:t>
            </a:r>
            <a:r>
              <a:rPr lang="en-US" sz="2800" dirty="0" err="1">
                <a:solidFill>
                  <a:srgbClr val="FF0000"/>
                </a:solidFill>
              </a:rPr>
              <a:t>Toán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7391400" cy="36576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597" y="3733800"/>
          <a:ext cx="4114803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581400" y="3048000"/>
          <a:ext cx="4114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á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0" y="2362200"/>
          <a:ext cx="1905000" cy="663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879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305300" y="1701800"/>
          <a:ext cx="18288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(4:3)</PresentationFormat>
  <Paragraphs>40</Paragraphs>
  <Slides>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Microsoft YaHei</vt:lpstr>
      <vt:lpstr>宋体</vt:lpstr>
      <vt:lpstr>宋体</vt:lpstr>
      <vt:lpstr>Arial</vt:lpstr>
      <vt:lpstr>Arial-Rounded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Câu 9. Giải ô chữ:</vt:lpstr>
      <vt:lpstr>PowerPoint Presentation</vt:lpstr>
    </vt:vector>
  </TitlesOfParts>
  <Company>Oprekin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Hong Nhung</dc:creator>
  <cp:lastModifiedBy>Admin</cp:lastModifiedBy>
  <cp:revision>17</cp:revision>
  <dcterms:created xsi:type="dcterms:W3CDTF">2020-08-19T06:33:00Z</dcterms:created>
  <dcterms:modified xsi:type="dcterms:W3CDTF">2025-04-06T09:37:29Z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0ADA5A37B64948BBB0D597D90F37462D</vt:lpwstr>
  </property>
  <property fmtid="{D5CDD505-2E9C-101B-9397-08002B2CF9AE}" pid="3" name="KSOProductBuildVer">
    <vt:lpwstr>1033-11.2.0.11536</vt:lpwstr>
  </property>
</Properties>
</file>