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2"/>
    <p:sldId id="26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77" d="100"/>
          <a:sy n="77" d="100"/>
        </p:scale>
        <p:origin x="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248F-D8A8-4645-A5AE-30417C2F4C9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7928-0D93-4520-BD00-446C3A3A31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" y="14583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9" y="230948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3" y="3812106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thông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minh</a:t>
            </a:r>
            <a:endParaRPr lang="zh-CN" altLang="en-US" sz="3600" dirty="0">
              <a:solidFill>
                <a:srgbClr val="00CC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4361" y="2523351"/>
            <a:ext cx="1687830" cy="928618"/>
            <a:chOff x="3445467" y="1077586"/>
            <a:chExt cx="1687830" cy="928618"/>
          </a:xfrm>
        </p:grpSpPr>
        <p:sp>
          <p:nvSpPr>
            <p:cNvPr id="97" name="矩形 96"/>
            <p:cNvSpPr/>
            <p:nvPr/>
          </p:nvSpPr>
          <p:spPr>
            <a:xfrm>
              <a:off x="3445469" y="1077586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445467" y="1084184"/>
              <a:ext cx="1687830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1</a:t>
              </a:r>
              <a:endParaRPr lang="zh-CN" altLang="en-US" sz="4800" b="1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2087" y="4918203"/>
            <a:ext cx="10214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zh-CN" sz="11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21116"/>
            <a:ext cx="83058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a.Dựa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ý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ìm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28791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FF0000"/>
                </a:solidFill>
              </a:rPr>
              <a:t>Toán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391400" cy="36576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597" y="3733800"/>
          <a:ext cx="4114803" cy="59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81400" y="3048000"/>
          <a:ext cx="4114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á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0" y="2362200"/>
          <a:ext cx="1905000" cy="66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87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305300" y="1701800"/>
          <a:ext cx="182880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</Words>
  <Application>Microsoft Office PowerPoint</Application>
  <PresentationFormat>On-screen Show (4:3)</PresentationFormat>
  <Paragraphs>28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Microsoft YaHei</vt:lpstr>
      <vt:lpstr>宋体</vt:lpstr>
      <vt:lpstr>宋体</vt:lpstr>
      <vt:lpstr>Arial</vt:lpstr>
      <vt:lpstr>Arial-Rounded</vt:lpstr>
      <vt:lpstr>Calibri</vt:lpstr>
      <vt:lpstr>等线</vt:lpstr>
      <vt:lpstr>Times New Roman</vt:lpstr>
      <vt:lpstr>Office Theme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</cp:lastModifiedBy>
  <cp:revision>19</cp:revision>
  <dcterms:created xsi:type="dcterms:W3CDTF">2020-08-19T06:33:00Z</dcterms:created>
  <dcterms:modified xsi:type="dcterms:W3CDTF">2025-04-06T09:37:50Z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0ADA5A37B64948BBB0D597D90F37462D</vt:lpwstr>
  </property>
  <property fmtid="{D5CDD505-2E9C-101B-9397-08002B2CF9AE}" pid="3" name="KSOProductBuildVer">
    <vt:lpwstr>1033-11.2.0.11536</vt:lpwstr>
  </property>
</Properties>
</file>