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8"/>
  </p:notesMasterIdLst>
  <p:sldIdLst>
    <p:sldId id="437" r:id="rId3"/>
    <p:sldId id="507" r:id="rId4"/>
    <p:sldId id="561" r:id="rId5"/>
    <p:sldId id="560" r:id="rId6"/>
    <p:sldId id="4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749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85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274" y="3021247"/>
            <a:ext cx="9793951" cy="181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1824" b="1820"/>
          <a:stretch/>
        </p:blipFill>
        <p:spPr>
          <a:xfrm>
            <a:off x="182512" y="1758462"/>
            <a:ext cx="11913236" cy="4515729"/>
          </a:xfrm>
          <a:prstGeom prst="rect">
            <a:avLst/>
          </a:prstGeom>
        </p:spPr>
      </p:pic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8246743" y="2136030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561600" y="268757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818400" y="313049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9582057" y="313049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177290" y="377273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555657" y="4356715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6110102" y="435671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b="1" i="1" dirty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9790530" y="510419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b="1" i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6110102" y="550429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000" b="1" i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1824" b="1820"/>
          <a:stretch/>
        </p:blipFill>
        <p:spPr>
          <a:xfrm>
            <a:off x="182512" y="1758462"/>
            <a:ext cx="11913236" cy="4515729"/>
          </a:xfrm>
          <a:prstGeom prst="rect">
            <a:avLst/>
          </a:prstGeom>
        </p:spPr>
      </p:pic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51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1824" b="1820"/>
          <a:stretch/>
        </p:blipFill>
        <p:spPr>
          <a:xfrm>
            <a:off x="182512" y="1758462"/>
            <a:ext cx="11913236" cy="4515729"/>
          </a:xfrm>
          <a:prstGeom prst="rect">
            <a:avLst/>
          </a:prstGeom>
        </p:spPr>
      </p:pic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8246743" y="2136030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561600" y="268757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818400" y="313049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9582057" y="313049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177290" y="377273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555657" y="4356715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6110102" y="435671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9790530" y="510419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6110102" y="550429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62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t="1826" b="86062"/>
          <a:stretch/>
        </p:blipFill>
        <p:spPr>
          <a:xfrm>
            <a:off x="182512" y="1758462"/>
            <a:ext cx="11913236" cy="56764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t="14772" r="53274" b="74273"/>
          <a:stretch/>
        </p:blipFill>
        <p:spPr>
          <a:xfrm>
            <a:off x="182512" y="2391617"/>
            <a:ext cx="5566611" cy="513347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H="1">
            <a:off x="5249449" y="182967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177386" y="243567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8401723" y="1806588"/>
            <a:ext cx="98712" cy="435617"/>
            <a:chOff x="2590800" y="2272159"/>
            <a:chExt cx="98712" cy="435617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749123" y="2425285"/>
            <a:ext cx="98712" cy="435617"/>
            <a:chOff x="2590800" y="2272159"/>
            <a:chExt cx="98712" cy="435617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1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11983</TotalTime>
  <Words>101</Words>
  <Application>Microsoft Office PowerPoint</Application>
  <PresentationFormat>Widescreen</PresentationFormat>
  <Paragraphs>37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2633</cp:revision>
  <dcterms:created xsi:type="dcterms:W3CDTF">2021-01-08T15:14:22Z</dcterms:created>
  <dcterms:modified xsi:type="dcterms:W3CDTF">2025-04-06T07:46:09Z</dcterms:modified>
</cp:coreProperties>
</file>