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772" r:id="rId2"/>
  </p:sldMasterIdLst>
  <p:notesMasterIdLst>
    <p:notesMasterId r:id="rId5"/>
  </p:notesMasterIdLst>
  <p:sldIdLst>
    <p:sldId id="437" r:id="rId3"/>
    <p:sldId id="405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947" autoAdjust="0"/>
    <p:restoredTop sz="92141" autoAdjust="0"/>
  </p:normalViewPr>
  <p:slideViewPr>
    <p:cSldViewPr snapToGrid="0">
      <p:cViewPr varScale="1">
        <p:scale>
          <a:sx n="68" d="100"/>
          <a:sy n="68" d="100"/>
        </p:scale>
        <p:origin x="246" y="60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52" d="100"/>
          <a:sy n="52" d="100"/>
        </p:scale>
        <p:origin x="2946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DC0220-C2EE-4E39-9D3D-4ECA73697EB5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0D1970-A556-4E05-A4AE-41D337F6E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1652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1782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5634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3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3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73630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580238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197167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393683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311186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872206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7437659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878318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743718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02906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153658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5602140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349327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5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5602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5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5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7182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1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1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2866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1469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78997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5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2491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1327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5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5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89143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58104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6"/>
          <p:cNvSpPr>
            <a:spLocks noChangeArrowheads="1"/>
          </p:cNvSpPr>
          <p:nvPr/>
        </p:nvSpPr>
        <p:spPr bwMode="auto">
          <a:xfrm>
            <a:off x="94354" y="76202"/>
            <a:ext cx="11956342" cy="6694714"/>
          </a:xfrm>
          <a:prstGeom prst="rect">
            <a:avLst/>
          </a:prstGeom>
          <a:noFill/>
          <a:ln w="57150">
            <a:solidFill>
              <a:srgbClr val="00B0F0"/>
            </a:solidFill>
            <a:miter lim="800000"/>
            <a:headEnd/>
            <a:tailEnd/>
          </a:ln>
          <a:extLst/>
        </p:spPr>
        <p:txBody>
          <a:bodyPr wrap="none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805" y="118406"/>
            <a:ext cx="11894891" cy="22309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6274" y="3021247"/>
            <a:ext cx="9793951" cy="1818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8777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Box 3"/>
          <p:cNvSpPr txBox="1">
            <a:spLocks noChangeArrowheads="1"/>
          </p:cNvSpPr>
          <p:nvPr/>
        </p:nvSpPr>
        <p:spPr bwMode="auto">
          <a:xfrm>
            <a:off x="3281950" y="528091"/>
            <a:ext cx="4371760" cy="584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Moân: Tieáng Vieät</a:t>
            </a:r>
          </a:p>
        </p:txBody>
      </p:sp>
      <p:sp>
        <p:nvSpPr>
          <p:cNvPr id="33" name="Text Box 3"/>
          <p:cNvSpPr txBox="1">
            <a:spLocks noChangeArrowheads="1"/>
          </p:cNvSpPr>
          <p:nvPr/>
        </p:nvSpPr>
        <p:spPr bwMode="auto">
          <a:xfrm>
            <a:off x="3281943" y="1026682"/>
            <a:ext cx="1089636" cy="584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Baøi: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34" name="Rectangle 36"/>
          <p:cNvSpPr>
            <a:spLocks noChangeArrowheads="1"/>
          </p:cNvSpPr>
          <p:nvPr/>
        </p:nvSpPr>
        <p:spPr bwMode="auto">
          <a:xfrm>
            <a:off x="18154" y="76202"/>
            <a:ext cx="12173846" cy="6781798"/>
          </a:xfrm>
          <a:prstGeom prst="rect">
            <a:avLst/>
          </a:prstGeom>
          <a:noFill/>
          <a:ln w="57150">
            <a:solidFill>
              <a:srgbClr val="00B0F0"/>
            </a:solidFill>
            <a:miter lim="800000"/>
            <a:headEnd/>
            <a:tailEnd/>
          </a:ln>
          <a:extLst/>
        </p:spPr>
        <p:txBody>
          <a:bodyPr wrap="none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2" name="Text Box 3"/>
          <p:cNvSpPr txBox="1">
            <a:spLocks noChangeArrowheads="1"/>
          </p:cNvSpPr>
          <p:nvPr/>
        </p:nvSpPr>
        <p:spPr bwMode="auto">
          <a:xfrm>
            <a:off x="4189307" y="1057459"/>
            <a:ext cx="4588933" cy="553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vi-VN" sz="3000" b="1" dirty="0" smtClean="0">
                <a:solidFill>
                  <a:srgbClr val="FF0000"/>
                </a:solidFill>
                <a:latin typeface="VNI-Avo" pitchFamily="2" charset="0"/>
                <a:ea typeface="HP001" pitchFamily="34" charset="0"/>
                <a:cs typeface="Times New Roman" pitchFamily="18" charset="0"/>
              </a:rPr>
              <a:t>Chuùa teå röøng xanh</a:t>
            </a:r>
            <a:endParaRPr kumimoji="0" lang="en-US" sz="3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23" name="Text Box 3"/>
          <p:cNvSpPr txBox="1">
            <a:spLocks noChangeArrowheads="1"/>
          </p:cNvSpPr>
          <p:nvPr/>
        </p:nvSpPr>
        <p:spPr bwMode="auto">
          <a:xfrm>
            <a:off x="3770840" y="57152"/>
            <a:ext cx="791667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Thöù </a:t>
            </a:r>
            <a:r>
              <a:rPr lang="vi-VN" b="1" dirty="0" smtClean="0">
                <a:solidFill>
                  <a:prstClr val="black"/>
                </a:solidFill>
                <a:latin typeface="VNI-Avo" pitchFamily="2" charset="0"/>
                <a:ea typeface="HP001" pitchFamily="34" charset="0"/>
                <a:cs typeface="Times New Roman" pitchFamily="18" charset="0"/>
              </a:rPr>
              <a:t>naêm</a:t>
            </a: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 </a:t>
            </a: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ngµy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 </a:t>
            </a:r>
            <a:r>
              <a:rPr lang="en-US" b="1" dirty="0" smtClean="0">
                <a:solidFill>
                  <a:prstClr val="black"/>
                </a:solidFill>
                <a:latin typeface=".VnAvant" pitchFamily="34" charset="0"/>
                <a:ea typeface="HP001" pitchFamily="34" charset="0"/>
                <a:cs typeface="Times New Roman" pitchFamily="18" charset="0"/>
              </a:rPr>
              <a:t>0</a:t>
            </a:r>
            <a:r>
              <a:rPr lang="vi-VN" b="1" dirty="0" smtClean="0">
                <a:solidFill>
                  <a:prstClr val="black"/>
                </a:solidFill>
                <a:latin typeface=".VnAvant" pitchFamily="34" charset="0"/>
                <a:ea typeface="HP001" pitchFamily="34" charset="0"/>
                <a:cs typeface="Times New Roman" pitchFamily="18" charset="0"/>
              </a:rPr>
              <a:t>6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 </a:t>
            </a: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th¸ng 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04 </a:t>
            </a: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naêm</a:t>
            </a: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 202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3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.VnAvant" pitchFamily="34" charset="0"/>
              <a:ea typeface="HP001" pitchFamily="34" charset="0"/>
              <a:cs typeface="Times New Roman" pitchFamily="18" charset="0"/>
            </a:endParaRP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 rotWithShape="1">
          <a:blip r:embed="rId2"/>
          <a:srcRect t="1826" b="86062"/>
          <a:stretch/>
        </p:blipFill>
        <p:spPr>
          <a:xfrm>
            <a:off x="182512" y="1758462"/>
            <a:ext cx="11913236" cy="567643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 rotWithShape="1">
          <a:blip r:embed="rId2"/>
          <a:srcRect t="14772" r="53274" b="74273"/>
          <a:stretch/>
        </p:blipFill>
        <p:spPr>
          <a:xfrm>
            <a:off x="182512" y="2391617"/>
            <a:ext cx="5566611" cy="513347"/>
          </a:xfrm>
          <a:prstGeom prst="rect">
            <a:avLst/>
          </a:prstGeom>
        </p:spPr>
      </p:pic>
      <p:cxnSp>
        <p:nvCxnSpPr>
          <p:cNvPr id="26" name="Straight Connector 25"/>
          <p:cNvCxnSpPr/>
          <p:nvPr/>
        </p:nvCxnSpPr>
        <p:spPr>
          <a:xfrm flipH="1">
            <a:off x="5249449" y="1829670"/>
            <a:ext cx="38100" cy="42522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H="1">
            <a:off x="2177386" y="2435677"/>
            <a:ext cx="38100" cy="42522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Group 27"/>
          <p:cNvGrpSpPr/>
          <p:nvPr/>
        </p:nvGrpSpPr>
        <p:grpSpPr>
          <a:xfrm>
            <a:off x="8401723" y="1806588"/>
            <a:ext cx="98712" cy="435617"/>
            <a:chOff x="2590800" y="2272159"/>
            <a:chExt cx="98712" cy="435617"/>
          </a:xfrm>
        </p:grpSpPr>
        <p:cxnSp>
          <p:nvCxnSpPr>
            <p:cNvPr id="29" name="Straight Connector 28"/>
            <p:cNvCxnSpPr/>
            <p:nvPr/>
          </p:nvCxnSpPr>
          <p:spPr>
            <a:xfrm flipH="1">
              <a:off x="2590800" y="2272159"/>
              <a:ext cx="38100" cy="425225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flipH="1">
              <a:off x="2651412" y="2282551"/>
              <a:ext cx="38100" cy="425225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" name="Group 30"/>
          <p:cNvGrpSpPr/>
          <p:nvPr/>
        </p:nvGrpSpPr>
        <p:grpSpPr>
          <a:xfrm>
            <a:off x="5749123" y="2425285"/>
            <a:ext cx="98712" cy="435617"/>
            <a:chOff x="2590800" y="2272159"/>
            <a:chExt cx="98712" cy="435617"/>
          </a:xfrm>
        </p:grpSpPr>
        <p:cxnSp>
          <p:nvCxnSpPr>
            <p:cNvPr id="35" name="Straight Connector 34"/>
            <p:cNvCxnSpPr/>
            <p:nvPr/>
          </p:nvCxnSpPr>
          <p:spPr>
            <a:xfrm flipH="1">
              <a:off x="2590800" y="2272159"/>
              <a:ext cx="38100" cy="425225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flipH="1">
              <a:off x="2651412" y="2282551"/>
              <a:ext cx="38100" cy="425225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6139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11984</TotalTime>
  <Words>20</Words>
  <Application>Microsoft Office PowerPoint</Application>
  <PresentationFormat>Widescreen</PresentationFormat>
  <Paragraphs>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.VnAvant</vt:lpstr>
      <vt:lpstr>Arial</vt:lpstr>
      <vt:lpstr>Calibri</vt:lpstr>
      <vt:lpstr>Calibri Light</vt:lpstr>
      <vt:lpstr>HP001</vt:lpstr>
      <vt:lpstr>Times New Roman</vt:lpstr>
      <vt:lpstr>VNI-Avo</vt:lpstr>
      <vt:lpstr>3_Office Theme</vt:lpstr>
      <vt:lpstr>Office Theme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2636</cp:revision>
  <dcterms:created xsi:type="dcterms:W3CDTF">2021-01-08T15:14:22Z</dcterms:created>
  <dcterms:modified xsi:type="dcterms:W3CDTF">2025-04-06T07:46:53Z</dcterms:modified>
</cp:coreProperties>
</file>