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319" r:id="rId3"/>
    <p:sldId id="320" r:id="rId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B7"/>
    <a:srgbClr val="BD8E79"/>
    <a:srgbClr val="B37D65"/>
    <a:srgbClr val="8F5D47"/>
    <a:srgbClr val="B43C00"/>
    <a:srgbClr val="BF27CB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4899197" y="4273934"/>
            <a:ext cx="2438400" cy="2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hình dưới đây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508" y="6019800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Mỗi người trong hình làm nghề gì?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45573" r="54893" b="40365"/>
          <a:stretch/>
        </p:blipFill>
        <p:spPr bwMode="auto">
          <a:xfrm>
            <a:off x="733245" y="1371600"/>
            <a:ext cx="1096809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op 8 đầu bếp giỏi nhất Việt Nam - Toplist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 bwMode="auto">
          <a:xfrm>
            <a:off x="994487" y="3751634"/>
            <a:ext cx="1584566" cy="22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S. Nguyễn Trung Nghĩ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/>
          <a:stretch/>
        </p:blipFill>
        <p:spPr bwMode="auto">
          <a:xfrm>
            <a:off x="3008312" y="3737624"/>
            <a:ext cx="1714500" cy="2287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sư công trình - MEP Engineer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8645"/>
          <a:stretch/>
        </p:blipFill>
        <p:spPr bwMode="auto">
          <a:xfrm>
            <a:off x="4966297" y="3751634"/>
            <a:ext cx="2256231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 giáo Nguyễn Thị Hằng tận tâm, đầy trách nhiệm với học sinh tiểu học -  Giáo dục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33659"/>
          <a:stretch/>
        </p:blipFill>
        <p:spPr bwMode="auto">
          <a:xfrm>
            <a:off x="7415828" y="3751634"/>
            <a:ext cx="1874305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phi công nổi tiếng được yêu mến nhất hiện nay, 2/3 là các &quot;bóng hồng&quot;  làm chủ bầu trờ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33639"/>
          <a:stretch/>
        </p:blipFill>
        <p:spPr bwMode="auto">
          <a:xfrm>
            <a:off x="9675812" y="3695700"/>
            <a:ext cx="1747380" cy="22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20561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256427"/>
            <a:ext cx="9852634" cy="697563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388" y="381000"/>
            <a:ext cx="12615224" cy="6383555"/>
            <a:chOff x="794388" y="381000"/>
            <a:chExt cx="12615224" cy="6383555"/>
          </a:xfrm>
        </p:grpSpPr>
        <p:sp>
          <p:nvSpPr>
            <p:cNvPr id="4" name="TextBox 3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139</Words>
  <Application>Microsoft Office PowerPoint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219</cp:revision>
  <dcterms:created xsi:type="dcterms:W3CDTF">2020-12-08T15:48:47Z</dcterms:created>
  <dcterms:modified xsi:type="dcterms:W3CDTF">2025-04-06T10:38:19Z</dcterms:modified>
</cp:coreProperties>
</file>