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319" r:id="rId3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7B7"/>
    <a:srgbClr val="BD8E79"/>
    <a:srgbClr val="B37D65"/>
    <a:srgbClr val="8F5D47"/>
    <a:srgbClr val="B43C00"/>
    <a:srgbClr val="BF27CB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9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 LÊN BẠN LÀM GÌ</a:t>
            </a:r>
            <a:endParaRPr lang="en-US" sz="43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>
          <a:xfrm>
            <a:off x="4899197" y="4273934"/>
            <a:ext cx="2438400" cy="2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các hình dưới đây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508" y="6019800"/>
            <a:ext cx="9852634" cy="615488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Mỗi người trong hình làm nghề gì?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45573" r="54893" b="40365"/>
          <a:stretch/>
        </p:blipFill>
        <p:spPr bwMode="auto">
          <a:xfrm>
            <a:off x="733245" y="1371600"/>
            <a:ext cx="1096809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op 8 đầu bếp giỏi nhất Việt Nam - Toplist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/>
          <a:stretch/>
        </p:blipFill>
        <p:spPr bwMode="auto">
          <a:xfrm>
            <a:off x="994487" y="3751634"/>
            <a:ext cx="1584566" cy="220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S. Nguyễn Trung Nghĩ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/>
          <a:stretch/>
        </p:blipFill>
        <p:spPr bwMode="auto">
          <a:xfrm>
            <a:off x="3008312" y="3737624"/>
            <a:ext cx="1714500" cy="2287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ỹ sư công trình - MEP Engineer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r="8645"/>
          <a:stretch/>
        </p:blipFill>
        <p:spPr bwMode="auto">
          <a:xfrm>
            <a:off x="4966297" y="3751634"/>
            <a:ext cx="2256231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ô giáo Nguyễn Thị Hằng tận tâm, đầy trách nhiệm với học sinh tiểu học -  Giáo dục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33659"/>
          <a:stretch/>
        </p:blipFill>
        <p:spPr bwMode="auto">
          <a:xfrm>
            <a:off x="7415828" y="3751634"/>
            <a:ext cx="1874305" cy="2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hững phi công nổi tiếng được yêu mến nhất hiện nay, 2/3 là các &quot;bóng hồng&quot;  làm chủ bầu trờ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r="33639"/>
          <a:stretch/>
        </p:blipFill>
        <p:spPr bwMode="auto">
          <a:xfrm>
            <a:off x="9675812" y="3695700"/>
            <a:ext cx="1747380" cy="22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29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220</cp:revision>
  <dcterms:created xsi:type="dcterms:W3CDTF">2020-12-08T15:48:47Z</dcterms:created>
  <dcterms:modified xsi:type="dcterms:W3CDTF">2025-04-06T10:38:31Z</dcterms:modified>
</cp:coreProperties>
</file>