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8" r:id="rId2"/>
    <p:sldId id="258" r:id="rId3"/>
    <p:sldId id="261" r:id="rId4"/>
  </p:sldIdLst>
  <p:sldSz cx="9144000" cy="5143500" type="screen16x9"/>
  <p:notesSz cx="6858000" cy="9144000"/>
  <p:defaultTextStyle>
    <a:defPPr>
      <a:defRPr lang="en-US"/>
    </a:defPPr>
    <a:lvl1pPr marL="0" algn="l" defTabSz="913056" rtl="0" eaLnBrk="1" latinLnBrk="0" hangingPunct="1">
      <a:defRPr sz="1800" kern="1200">
        <a:solidFill>
          <a:schemeClr val="tx1"/>
        </a:solidFill>
        <a:latin typeface="+mn-lt"/>
        <a:ea typeface="+mn-ea"/>
        <a:cs typeface="+mn-cs"/>
      </a:defRPr>
    </a:lvl1pPr>
    <a:lvl2pPr marL="456527" algn="l" defTabSz="913056" rtl="0" eaLnBrk="1" latinLnBrk="0" hangingPunct="1">
      <a:defRPr sz="1800" kern="1200">
        <a:solidFill>
          <a:schemeClr val="tx1"/>
        </a:solidFill>
        <a:latin typeface="+mn-lt"/>
        <a:ea typeface="+mn-ea"/>
        <a:cs typeface="+mn-cs"/>
      </a:defRPr>
    </a:lvl2pPr>
    <a:lvl3pPr marL="913056" algn="l" defTabSz="913056" rtl="0" eaLnBrk="1" latinLnBrk="0" hangingPunct="1">
      <a:defRPr sz="1800" kern="1200">
        <a:solidFill>
          <a:schemeClr val="tx1"/>
        </a:solidFill>
        <a:latin typeface="+mn-lt"/>
        <a:ea typeface="+mn-ea"/>
        <a:cs typeface="+mn-cs"/>
      </a:defRPr>
    </a:lvl3pPr>
    <a:lvl4pPr marL="1369583" algn="l" defTabSz="913056" rtl="0" eaLnBrk="1" latinLnBrk="0" hangingPunct="1">
      <a:defRPr sz="1800" kern="1200">
        <a:solidFill>
          <a:schemeClr val="tx1"/>
        </a:solidFill>
        <a:latin typeface="+mn-lt"/>
        <a:ea typeface="+mn-ea"/>
        <a:cs typeface="+mn-cs"/>
      </a:defRPr>
    </a:lvl4pPr>
    <a:lvl5pPr marL="1826111" algn="l" defTabSz="913056" rtl="0" eaLnBrk="1" latinLnBrk="0" hangingPunct="1">
      <a:defRPr sz="1800" kern="1200">
        <a:solidFill>
          <a:schemeClr val="tx1"/>
        </a:solidFill>
        <a:latin typeface="+mn-lt"/>
        <a:ea typeface="+mn-ea"/>
        <a:cs typeface="+mn-cs"/>
      </a:defRPr>
    </a:lvl5pPr>
    <a:lvl6pPr marL="2282638" algn="l" defTabSz="913056" rtl="0" eaLnBrk="1" latinLnBrk="0" hangingPunct="1">
      <a:defRPr sz="1800" kern="1200">
        <a:solidFill>
          <a:schemeClr val="tx1"/>
        </a:solidFill>
        <a:latin typeface="+mn-lt"/>
        <a:ea typeface="+mn-ea"/>
        <a:cs typeface="+mn-cs"/>
      </a:defRPr>
    </a:lvl6pPr>
    <a:lvl7pPr marL="2739166" algn="l" defTabSz="913056" rtl="0" eaLnBrk="1" latinLnBrk="0" hangingPunct="1">
      <a:defRPr sz="1800" kern="1200">
        <a:solidFill>
          <a:schemeClr val="tx1"/>
        </a:solidFill>
        <a:latin typeface="+mn-lt"/>
        <a:ea typeface="+mn-ea"/>
        <a:cs typeface="+mn-cs"/>
      </a:defRPr>
    </a:lvl7pPr>
    <a:lvl8pPr marL="3195694" algn="l" defTabSz="913056" rtl="0" eaLnBrk="1" latinLnBrk="0" hangingPunct="1">
      <a:defRPr sz="1800" kern="1200">
        <a:solidFill>
          <a:schemeClr val="tx1"/>
        </a:solidFill>
        <a:latin typeface="+mn-lt"/>
        <a:ea typeface="+mn-ea"/>
        <a:cs typeface="+mn-cs"/>
      </a:defRPr>
    </a:lvl8pPr>
    <a:lvl9pPr marL="3652221" algn="l" defTabSz="91305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ECB6"/>
    <a:srgbClr val="B8E08C"/>
    <a:srgbClr val="FF2980"/>
    <a:srgbClr val="FEDEF3"/>
    <a:srgbClr val="FE8ACC"/>
    <a:srgbClr val="FECEED"/>
    <a:srgbClr val="FD0B95"/>
    <a:srgbClr val="FDBBE5"/>
    <a:srgbClr val="FD49B0"/>
    <a:srgbClr val="FEA8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52" autoAdjust="0"/>
  </p:normalViewPr>
  <p:slideViewPr>
    <p:cSldViewPr>
      <p:cViewPr varScale="1">
        <p:scale>
          <a:sx n="81" d="100"/>
          <a:sy n="81" d="100"/>
        </p:scale>
        <p:origin x="1086" y="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6/4/2025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3178" rtl="0" eaLnBrk="1" latinLnBrk="0" hangingPunct="1">
      <a:defRPr sz="1200" kern="1200">
        <a:solidFill>
          <a:schemeClr val="tx1"/>
        </a:solidFill>
        <a:latin typeface="+mn-lt"/>
        <a:ea typeface="+mn-ea"/>
        <a:cs typeface="+mn-cs"/>
      </a:defRPr>
    </a:lvl1pPr>
    <a:lvl2pPr marL="456589" algn="l" defTabSz="913178" rtl="0" eaLnBrk="1" latinLnBrk="0" hangingPunct="1">
      <a:defRPr sz="1200" kern="1200">
        <a:solidFill>
          <a:schemeClr val="tx1"/>
        </a:solidFill>
        <a:latin typeface="+mn-lt"/>
        <a:ea typeface="+mn-ea"/>
        <a:cs typeface="+mn-cs"/>
      </a:defRPr>
    </a:lvl2pPr>
    <a:lvl3pPr marL="913178" algn="l" defTabSz="913178" rtl="0" eaLnBrk="1" latinLnBrk="0" hangingPunct="1">
      <a:defRPr sz="1200" kern="1200">
        <a:solidFill>
          <a:schemeClr val="tx1"/>
        </a:solidFill>
        <a:latin typeface="+mn-lt"/>
        <a:ea typeface="+mn-ea"/>
        <a:cs typeface="+mn-cs"/>
      </a:defRPr>
    </a:lvl3pPr>
    <a:lvl4pPr marL="1369769" algn="l" defTabSz="913178" rtl="0" eaLnBrk="1" latinLnBrk="0" hangingPunct="1">
      <a:defRPr sz="1200" kern="1200">
        <a:solidFill>
          <a:schemeClr val="tx1"/>
        </a:solidFill>
        <a:latin typeface="+mn-lt"/>
        <a:ea typeface="+mn-ea"/>
        <a:cs typeface="+mn-cs"/>
      </a:defRPr>
    </a:lvl4pPr>
    <a:lvl5pPr marL="1826358" algn="l" defTabSz="913178" rtl="0" eaLnBrk="1" latinLnBrk="0" hangingPunct="1">
      <a:defRPr sz="1200" kern="1200">
        <a:solidFill>
          <a:schemeClr val="tx1"/>
        </a:solidFill>
        <a:latin typeface="+mn-lt"/>
        <a:ea typeface="+mn-ea"/>
        <a:cs typeface="+mn-cs"/>
      </a:defRPr>
    </a:lvl5pPr>
    <a:lvl6pPr marL="2282948" algn="l" defTabSz="913178" rtl="0" eaLnBrk="1" latinLnBrk="0" hangingPunct="1">
      <a:defRPr sz="1200" kern="1200">
        <a:solidFill>
          <a:schemeClr val="tx1"/>
        </a:solidFill>
        <a:latin typeface="+mn-lt"/>
        <a:ea typeface="+mn-ea"/>
        <a:cs typeface="+mn-cs"/>
      </a:defRPr>
    </a:lvl6pPr>
    <a:lvl7pPr marL="2739538" algn="l" defTabSz="913178" rtl="0" eaLnBrk="1" latinLnBrk="0" hangingPunct="1">
      <a:defRPr sz="1200" kern="1200">
        <a:solidFill>
          <a:schemeClr val="tx1"/>
        </a:solidFill>
        <a:latin typeface="+mn-lt"/>
        <a:ea typeface="+mn-ea"/>
        <a:cs typeface="+mn-cs"/>
      </a:defRPr>
    </a:lvl7pPr>
    <a:lvl8pPr marL="3196127" algn="l" defTabSz="913178" rtl="0" eaLnBrk="1" latinLnBrk="0" hangingPunct="1">
      <a:defRPr sz="1200" kern="1200">
        <a:solidFill>
          <a:schemeClr val="tx1"/>
        </a:solidFill>
        <a:latin typeface="+mn-lt"/>
        <a:ea typeface="+mn-ea"/>
        <a:cs typeface="+mn-cs"/>
      </a:defRPr>
    </a:lvl8pPr>
    <a:lvl9pPr marL="3652716" algn="l" defTabSz="91317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3</a:t>
            </a:fld>
            <a:endParaRPr lang="en-US"/>
          </a:p>
        </p:txBody>
      </p:sp>
    </p:spTree>
    <p:extLst>
      <p:ext uri="{BB962C8B-B14F-4D97-AF65-F5344CB8AC3E}">
        <p14:creationId xmlns:p14="http://schemas.microsoft.com/office/powerpoint/2010/main" val="3861971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3"/>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27" indent="0" algn="ctr">
              <a:buNone/>
              <a:defRPr>
                <a:solidFill>
                  <a:schemeClr val="tx1">
                    <a:tint val="75000"/>
                  </a:schemeClr>
                </a:solidFill>
              </a:defRPr>
            </a:lvl2pPr>
            <a:lvl3pPr marL="913056" indent="0" algn="ctr">
              <a:buNone/>
              <a:defRPr>
                <a:solidFill>
                  <a:schemeClr val="tx1">
                    <a:tint val="75000"/>
                  </a:schemeClr>
                </a:solidFill>
              </a:defRPr>
            </a:lvl3pPr>
            <a:lvl4pPr marL="1369583" indent="0" algn="ctr">
              <a:buNone/>
              <a:defRPr>
                <a:solidFill>
                  <a:schemeClr val="tx1">
                    <a:tint val="75000"/>
                  </a:schemeClr>
                </a:solidFill>
              </a:defRPr>
            </a:lvl4pPr>
            <a:lvl5pPr marL="1826111" indent="0" algn="ctr">
              <a:buNone/>
              <a:defRPr>
                <a:solidFill>
                  <a:schemeClr val="tx1">
                    <a:tint val="75000"/>
                  </a:schemeClr>
                </a:solidFill>
              </a:defRPr>
            </a:lvl5pPr>
            <a:lvl6pPr marL="2282638" indent="0" algn="ctr">
              <a:buNone/>
              <a:defRPr>
                <a:solidFill>
                  <a:schemeClr val="tx1">
                    <a:tint val="75000"/>
                  </a:schemeClr>
                </a:solidFill>
              </a:defRPr>
            </a:lvl6pPr>
            <a:lvl7pPr marL="2739166" indent="0" algn="ctr">
              <a:buNone/>
              <a:defRPr>
                <a:solidFill>
                  <a:schemeClr val="tx1">
                    <a:tint val="75000"/>
                  </a:schemeClr>
                </a:solidFill>
              </a:defRPr>
            </a:lvl7pPr>
            <a:lvl8pPr marL="3195694" indent="0" algn="ctr">
              <a:buNone/>
              <a:defRPr>
                <a:solidFill>
                  <a:schemeClr val="tx1">
                    <a:tint val="75000"/>
                  </a:schemeClr>
                </a:solidFill>
              </a:defRPr>
            </a:lvl8pPr>
            <a:lvl9pPr marL="365222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27" indent="0">
              <a:buNone/>
              <a:defRPr sz="1800">
                <a:solidFill>
                  <a:schemeClr val="tx1">
                    <a:tint val="75000"/>
                  </a:schemeClr>
                </a:solidFill>
              </a:defRPr>
            </a:lvl2pPr>
            <a:lvl3pPr marL="913056" indent="0">
              <a:buNone/>
              <a:defRPr sz="1600">
                <a:solidFill>
                  <a:schemeClr val="tx1">
                    <a:tint val="75000"/>
                  </a:schemeClr>
                </a:solidFill>
              </a:defRPr>
            </a:lvl3pPr>
            <a:lvl4pPr marL="1369583" indent="0">
              <a:buNone/>
              <a:defRPr sz="1400">
                <a:solidFill>
                  <a:schemeClr val="tx1">
                    <a:tint val="75000"/>
                  </a:schemeClr>
                </a:solidFill>
              </a:defRPr>
            </a:lvl4pPr>
            <a:lvl5pPr marL="1826111" indent="0">
              <a:buNone/>
              <a:defRPr sz="1400">
                <a:solidFill>
                  <a:schemeClr val="tx1">
                    <a:tint val="75000"/>
                  </a:schemeClr>
                </a:solidFill>
              </a:defRPr>
            </a:lvl5pPr>
            <a:lvl6pPr marL="2282638" indent="0">
              <a:buNone/>
              <a:defRPr sz="1400">
                <a:solidFill>
                  <a:schemeClr val="tx1">
                    <a:tint val="75000"/>
                  </a:schemeClr>
                </a:solidFill>
              </a:defRPr>
            </a:lvl6pPr>
            <a:lvl7pPr marL="2739166" indent="0">
              <a:buNone/>
              <a:defRPr sz="1400">
                <a:solidFill>
                  <a:schemeClr val="tx1">
                    <a:tint val="75000"/>
                  </a:schemeClr>
                </a:solidFill>
              </a:defRPr>
            </a:lvl7pPr>
            <a:lvl8pPr marL="3195694" indent="0">
              <a:buNone/>
              <a:defRPr sz="1400">
                <a:solidFill>
                  <a:schemeClr val="tx1">
                    <a:tint val="75000"/>
                  </a:schemeClr>
                </a:solidFill>
              </a:defRPr>
            </a:lvl8pPr>
            <a:lvl9pPr marL="3652221"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27" indent="0">
              <a:buNone/>
              <a:defRPr sz="2000" b="1"/>
            </a:lvl2pPr>
            <a:lvl3pPr marL="913056" indent="0">
              <a:buNone/>
              <a:defRPr sz="1800" b="1"/>
            </a:lvl3pPr>
            <a:lvl4pPr marL="1369583" indent="0">
              <a:buNone/>
              <a:defRPr sz="1600" b="1"/>
            </a:lvl4pPr>
            <a:lvl5pPr marL="1826111" indent="0">
              <a:buNone/>
              <a:defRPr sz="1600" b="1"/>
            </a:lvl5pPr>
            <a:lvl6pPr marL="2282638" indent="0">
              <a:buNone/>
              <a:defRPr sz="1600" b="1"/>
            </a:lvl6pPr>
            <a:lvl7pPr marL="2739166" indent="0">
              <a:buNone/>
              <a:defRPr sz="1600" b="1"/>
            </a:lvl7pPr>
            <a:lvl8pPr marL="3195694" indent="0">
              <a:buNone/>
              <a:defRPr sz="1600" b="1"/>
            </a:lvl8pPr>
            <a:lvl9pPr marL="365222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6527" indent="0">
              <a:buNone/>
              <a:defRPr sz="2000" b="1"/>
            </a:lvl2pPr>
            <a:lvl3pPr marL="913056" indent="0">
              <a:buNone/>
              <a:defRPr sz="1800" b="1"/>
            </a:lvl3pPr>
            <a:lvl4pPr marL="1369583" indent="0">
              <a:buNone/>
              <a:defRPr sz="1600" b="1"/>
            </a:lvl4pPr>
            <a:lvl5pPr marL="1826111" indent="0">
              <a:buNone/>
              <a:defRPr sz="1600" b="1"/>
            </a:lvl5pPr>
            <a:lvl6pPr marL="2282638" indent="0">
              <a:buNone/>
              <a:defRPr sz="1600" b="1"/>
            </a:lvl6pPr>
            <a:lvl7pPr marL="2739166" indent="0">
              <a:buNone/>
              <a:defRPr sz="1600" b="1"/>
            </a:lvl7pPr>
            <a:lvl8pPr marL="3195694" indent="0">
              <a:buNone/>
              <a:defRPr sz="1600" b="1"/>
            </a:lvl8pPr>
            <a:lvl9pPr marL="365222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076329"/>
            <a:ext cx="3008313" cy="3518297"/>
          </a:xfrm>
        </p:spPr>
        <p:txBody>
          <a:bodyPr/>
          <a:lstStyle>
            <a:lvl1pPr marL="0" indent="0">
              <a:buNone/>
              <a:defRPr sz="1400"/>
            </a:lvl1pPr>
            <a:lvl2pPr marL="456527" indent="0">
              <a:buNone/>
              <a:defRPr sz="1200"/>
            </a:lvl2pPr>
            <a:lvl3pPr marL="913056" indent="0">
              <a:buNone/>
              <a:defRPr sz="1000"/>
            </a:lvl3pPr>
            <a:lvl4pPr marL="1369583" indent="0">
              <a:buNone/>
              <a:defRPr sz="900"/>
            </a:lvl4pPr>
            <a:lvl5pPr marL="1826111" indent="0">
              <a:buNone/>
              <a:defRPr sz="900"/>
            </a:lvl5pPr>
            <a:lvl6pPr marL="2282638" indent="0">
              <a:buNone/>
              <a:defRPr sz="900"/>
            </a:lvl6pPr>
            <a:lvl7pPr marL="2739166" indent="0">
              <a:buNone/>
              <a:defRPr sz="900"/>
            </a:lvl7pPr>
            <a:lvl8pPr marL="3195694" indent="0">
              <a:buNone/>
              <a:defRPr sz="900"/>
            </a:lvl8pPr>
            <a:lvl9pPr marL="365222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27" indent="0">
              <a:buNone/>
              <a:defRPr sz="2800"/>
            </a:lvl2pPr>
            <a:lvl3pPr marL="913056" indent="0">
              <a:buNone/>
              <a:defRPr sz="2400"/>
            </a:lvl3pPr>
            <a:lvl4pPr marL="1369583" indent="0">
              <a:buNone/>
              <a:defRPr sz="2000"/>
            </a:lvl4pPr>
            <a:lvl5pPr marL="1826111" indent="0">
              <a:buNone/>
              <a:defRPr sz="2000"/>
            </a:lvl5pPr>
            <a:lvl6pPr marL="2282638" indent="0">
              <a:buNone/>
              <a:defRPr sz="2000"/>
            </a:lvl6pPr>
            <a:lvl7pPr marL="2739166" indent="0">
              <a:buNone/>
              <a:defRPr sz="2000"/>
            </a:lvl7pPr>
            <a:lvl8pPr marL="3195694" indent="0">
              <a:buNone/>
              <a:defRPr sz="2000"/>
            </a:lvl8pPr>
            <a:lvl9pPr marL="3652221" indent="0">
              <a:buNone/>
              <a:defRPr sz="2000"/>
            </a:lvl9pPr>
          </a:lstStyle>
          <a:p>
            <a:endParaRPr lang="en-US"/>
          </a:p>
        </p:txBody>
      </p:sp>
      <p:sp>
        <p:nvSpPr>
          <p:cNvPr id="4" name="Text Placeholder 3"/>
          <p:cNvSpPr>
            <a:spLocks noGrp="1"/>
          </p:cNvSpPr>
          <p:nvPr>
            <p:ph type="body" sz="half" idx="2"/>
          </p:nvPr>
        </p:nvSpPr>
        <p:spPr>
          <a:xfrm>
            <a:off x="1792288" y="4025507"/>
            <a:ext cx="5486400" cy="603647"/>
          </a:xfrm>
        </p:spPr>
        <p:txBody>
          <a:bodyPr/>
          <a:lstStyle>
            <a:lvl1pPr marL="0" indent="0">
              <a:buNone/>
              <a:defRPr sz="1400"/>
            </a:lvl1pPr>
            <a:lvl2pPr marL="456527" indent="0">
              <a:buNone/>
              <a:defRPr sz="1200"/>
            </a:lvl2pPr>
            <a:lvl3pPr marL="913056" indent="0">
              <a:buNone/>
              <a:defRPr sz="1000"/>
            </a:lvl3pPr>
            <a:lvl4pPr marL="1369583" indent="0">
              <a:buNone/>
              <a:defRPr sz="900"/>
            </a:lvl4pPr>
            <a:lvl5pPr marL="1826111" indent="0">
              <a:buNone/>
              <a:defRPr sz="900"/>
            </a:lvl5pPr>
            <a:lvl6pPr marL="2282638" indent="0">
              <a:buNone/>
              <a:defRPr sz="900"/>
            </a:lvl6pPr>
            <a:lvl7pPr marL="2739166" indent="0">
              <a:buNone/>
              <a:defRPr sz="900"/>
            </a:lvl7pPr>
            <a:lvl8pPr marL="3195694" indent="0">
              <a:buNone/>
              <a:defRPr sz="900"/>
            </a:lvl8pPr>
            <a:lvl9pPr marL="365222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05" tIns="45654" rIns="91305" bIns="4565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05" tIns="45654" rIns="91305" bIns="456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05" tIns="45654" rIns="91305" bIns="45654" rtlCol="0" anchor="ctr"/>
          <a:lstStyle>
            <a:lvl1pPr algn="l">
              <a:defRPr sz="1200">
                <a:solidFill>
                  <a:schemeClr val="tx1">
                    <a:tint val="75000"/>
                  </a:schemeClr>
                </a:solidFill>
              </a:defRPr>
            </a:lvl1pPr>
          </a:lstStyle>
          <a:p>
            <a:fld id="{4CEF851F-4C9B-4ED8-A706-7687066F5A2C}" type="datetimeFigureOut">
              <a:rPr lang="en-US" smtClean="0"/>
              <a:t>6/4/2025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05" tIns="45654" rIns="91305" bIns="4565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05" tIns="45654" rIns="91305" bIns="4565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056" rtl="0" eaLnBrk="1" latinLnBrk="0" hangingPunct="1">
        <a:spcBef>
          <a:spcPct val="0"/>
        </a:spcBef>
        <a:buNone/>
        <a:defRPr sz="4400" kern="1200">
          <a:solidFill>
            <a:schemeClr val="tx1"/>
          </a:solidFill>
          <a:latin typeface="+mj-lt"/>
          <a:ea typeface="+mj-ea"/>
          <a:cs typeface="+mj-cs"/>
        </a:defRPr>
      </a:lvl1pPr>
    </p:titleStyle>
    <p:bodyStyle>
      <a:lvl1pPr marL="342395" indent="-342395" algn="l" defTabSz="91305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1857" indent="-285330" algn="l" defTabSz="91305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319" indent="-228265" algn="l" defTabSz="91305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7847" indent="-228265" algn="l" defTabSz="91305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4375" indent="-228265" algn="l" defTabSz="91305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0902" indent="-228265" algn="l" defTabSz="91305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7429" indent="-228265" algn="l" defTabSz="91305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3958" indent="-228265" algn="l" defTabSz="91305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0485" indent="-228265" algn="l" defTabSz="91305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056" rtl="0" eaLnBrk="1" latinLnBrk="0" hangingPunct="1">
        <a:defRPr sz="1800" kern="1200">
          <a:solidFill>
            <a:schemeClr val="tx1"/>
          </a:solidFill>
          <a:latin typeface="+mn-lt"/>
          <a:ea typeface="+mn-ea"/>
          <a:cs typeface="+mn-cs"/>
        </a:defRPr>
      </a:lvl1pPr>
      <a:lvl2pPr marL="456527" algn="l" defTabSz="913056" rtl="0" eaLnBrk="1" latinLnBrk="0" hangingPunct="1">
        <a:defRPr sz="1800" kern="1200">
          <a:solidFill>
            <a:schemeClr val="tx1"/>
          </a:solidFill>
          <a:latin typeface="+mn-lt"/>
          <a:ea typeface="+mn-ea"/>
          <a:cs typeface="+mn-cs"/>
        </a:defRPr>
      </a:lvl2pPr>
      <a:lvl3pPr marL="913056" algn="l" defTabSz="913056" rtl="0" eaLnBrk="1" latinLnBrk="0" hangingPunct="1">
        <a:defRPr sz="1800" kern="1200">
          <a:solidFill>
            <a:schemeClr val="tx1"/>
          </a:solidFill>
          <a:latin typeface="+mn-lt"/>
          <a:ea typeface="+mn-ea"/>
          <a:cs typeface="+mn-cs"/>
        </a:defRPr>
      </a:lvl3pPr>
      <a:lvl4pPr marL="1369583" algn="l" defTabSz="913056" rtl="0" eaLnBrk="1" latinLnBrk="0" hangingPunct="1">
        <a:defRPr sz="1800" kern="1200">
          <a:solidFill>
            <a:schemeClr val="tx1"/>
          </a:solidFill>
          <a:latin typeface="+mn-lt"/>
          <a:ea typeface="+mn-ea"/>
          <a:cs typeface="+mn-cs"/>
        </a:defRPr>
      </a:lvl4pPr>
      <a:lvl5pPr marL="1826111" algn="l" defTabSz="913056" rtl="0" eaLnBrk="1" latinLnBrk="0" hangingPunct="1">
        <a:defRPr sz="1800" kern="1200">
          <a:solidFill>
            <a:schemeClr val="tx1"/>
          </a:solidFill>
          <a:latin typeface="+mn-lt"/>
          <a:ea typeface="+mn-ea"/>
          <a:cs typeface="+mn-cs"/>
        </a:defRPr>
      </a:lvl5pPr>
      <a:lvl6pPr marL="2282638" algn="l" defTabSz="913056" rtl="0" eaLnBrk="1" latinLnBrk="0" hangingPunct="1">
        <a:defRPr sz="1800" kern="1200">
          <a:solidFill>
            <a:schemeClr val="tx1"/>
          </a:solidFill>
          <a:latin typeface="+mn-lt"/>
          <a:ea typeface="+mn-ea"/>
          <a:cs typeface="+mn-cs"/>
        </a:defRPr>
      </a:lvl6pPr>
      <a:lvl7pPr marL="2739166" algn="l" defTabSz="913056" rtl="0" eaLnBrk="1" latinLnBrk="0" hangingPunct="1">
        <a:defRPr sz="1800" kern="1200">
          <a:solidFill>
            <a:schemeClr val="tx1"/>
          </a:solidFill>
          <a:latin typeface="+mn-lt"/>
          <a:ea typeface="+mn-ea"/>
          <a:cs typeface="+mn-cs"/>
        </a:defRPr>
      </a:lvl7pPr>
      <a:lvl8pPr marL="3195694" algn="l" defTabSz="913056" rtl="0" eaLnBrk="1" latinLnBrk="0" hangingPunct="1">
        <a:defRPr sz="1800" kern="1200">
          <a:solidFill>
            <a:schemeClr val="tx1"/>
          </a:solidFill>
          <a:latin typeface="+mn-lt"/>
          <a:ea typeface="+mn-ea"/>
          <a:cs typeface="+mn-cs"/>
        </a:defRPr>
      </a:lvl8pPr>
      <a:lvl9pPr marL="3652221" algn="l" defTabSz="91305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FFD243"/>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endParaRPr lang="en-US"/>
          </a:p>
        </p:txBody>
      </p:sp>
      <p:sp>
        <p:nvSpPr>
          <p:cNvPr id="5" name="Rectangle 4"/>
          <p:cNvSpPr/>
          <p:nvPr/>
        </p:nvSpPr>
        <p:spPr>
          <a:xfrm>
            <a:off x="0" y="5010150"/>
            <a:ext cx="9144000" cy="13335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1" tIns="45696" rIns="91391" bIns="45696" spcCol="0" rtlCol="0" anchor="ctr"/>
          <a:lstStyle/>
          <a:p>
            <a:pPr algn="ctr"/>
            <a:endParaRPr lang="en-US"/>
          </a:p>
        </p:txBody>
      </p:sp>
      <p:grpSp>
        <p:nvGrpSpPr>
          <p:cNvPr id="2" name="Group 1"/>
          <p:cNvGrpSpPr/>
          <p:nvPr/>
        </p:nvGrpSpPr>
        <p:grpSpPr>
          <a:xfrm>
            <a:off x="1354231" y="2152115"/>
            <a:ext cx="7219136"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10" name="Group 9"/>
          <p:cNvGrpSpPr/>
          <p:nvPr/>
        </p:nvGrpSpPr>
        <p:grpSpPr>
          <a:xfrm>
            <a:off x="685800" y="2109520"/>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chemeClr val="accent6"/>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659635" y="-848744"/>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FFD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FFC6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TextBox 27"/>
          <p:cNvSpPr txBox="1"/>
          <p:nvPr/>
        </p:nvSpPr>
        <p:spPr>
          <a:xfrm>
            <a:off x="12700" y="178394"/>
            <a:ext cx="1341530" cy="1107947"/>
          </a:xfrm>
          <a:prstGeom prst="rect">
            <a:avLst/>
          </a:prstGeom>
          <a:noFill/>
        </p:spPr>
        <p:txBody>
          <a:bodyPr wrap="square" lIns="91391" tIns="45696" rIns="91391" bIns="45696" rtlCol="0">
            <a:spAutoFit/>
          </a:bodyPr>
          <a:lstStyle/>
          <a:p>
            <a:pPr algn="ctr"/>
            <a:r>
              <a:rPr lang="en-US" sz="6600" b="1" smtClean="0">
                <a:solidFill>
                  <a:schemeClr val="accent6"/>
                </a:solidFill>
                <a:latin typeface="Arial Rounded MT Bold" pitchFamily="34" charset="0"/>
                <a:ea typeface="Arial-Rounded" pitchFamily="34" charset="0"/>
                <a:cs typeface="Times New Roman" pitchFamily="18" charset="0"/>
              </a:rPr>
              <a:t>7</a:t>
            </a:r>
            <a:endParaRPr lang="en-US" sz="6600" b="1">
              <a:solidFill>
                <a:schemeClr val="accent6"/>
              </a:solidFill>
              <a:latin typeface="Arial Rounded MT Bold" pitchFamily="34" charset="0"/>
              <a:ea typeface="Arial-Rounded" pitchFamily="34" charset="0"/>
              <a:cs typeface="Times New Roman" pitchFamily="18" charset="0"/>
            </a:endParaRPr>
          </a:p>
        </p:txBody>
      </p:sp>
      <p:sp>
        <p:nvSpPr>
          <p:cNvPr id="29" name="TextBox 28"/>
          <p:cNvSpPr txBox="1"/>
          <p:nvPr/>
        </p:nvSpPr>
        <p:spPr>
          <a:xfrm>
            <a:off x="1828800" y="437711"/>
            <a:ext cx="7162800" cy="830948"/>
          </a:xfrm>
          <a:prstGeom prst="rect">
            <a:avLst/>
          </a:prstGeom>
          <a:noFill/>
        </p:spPr>
        <p:txBody>
          <a:bodyPr wrap="square" lIns="91391" tIns="45696" rIns="91391" bIns="45696" rtlCol="0">
            <a:spAutoFit/>
          </a:bodyPr>
          <a:lstStyle/>
          <a:p>
            <a:pPr algn="ctr"/>
            <a:r>
              <a:rPr lang="en-US" sz="4800" b="1" smtClean="0">
                <a:ln w="3175">
                  <a:solidFill>
                    <a:schemeClr val="bg1"/>
                  </a:solidFill>
                </a:ln>
                <a:solidFill>
                  <a:schemeClr val="bg1"/>
                </a:solidFill>
                <a:latin typeface="Arial-Rounded" pitchFamily="34" charset="0"/>
                <a:ea typeface="Arial-Rounded" pitchFamily="34" charset="0"/>
                <a:cs typeface="Arial-Rounded" pitchFamily="34" charset="0"/>
              </a:rPr>
              <a:t>THẾ GIỚI TRONG MẮT EM</a:t>
            </a:r>
            <a:endParaRPr lang="en-US" sz="4800" b="1">
              <a:ln w="3175">
                <a:solidFill>
                  <a:schemeClr val="bg1"/>
                </a:solidFill>
              </a:ln>
              <a:solidFill>
                <a:schemeClr val="bg1"/>
              </a:solidFill>
              <a:latin typeface="Arial-Rounded" pitchFamily="34" charset="0"/>
              <a:ea typeface="Arial-Rounded" pitchFamily="34" charset="0"/>
              <a:cs typeface="Arial-Rounded" pitchFamily="34" charset="0"/>
            </a:endParaRPr>
          </a:p>
        </p:txBody>
      </p:sp>
      <p:sp>
        <p:nvSpPr>
          <p:cNvPr id="33" name="TextBox 32"/>
          <p:cNvSpPr txBox="1"/>
          <p:nvPr/>
        </p:nvSpPr>
        <p:spPr>
          <a:xfrm>
            <a:off x="716605" y="2162639"/>
            <a:ext cx="990600" cy="954059"/>
          </a:xfrm>
          <a:prstGeom prst="rect">
            <a:avLst/>
          </a:prstGeom>
          <a:noFill/>
        </p:spPr>
        <p:txBody>
          <a:bodyPr wrap="square" lIns="91391" tIns="45696" rIns="91391" bIns="45696"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smtClean="0">
                <a:solidFill>
                  <a:schemeClr val="bg1"/>
                </a:solidFill>
                <a:latin typeface="Arial Rounded MT Bold" pitchFamily="34" charset="0"/>
                <a:ea typeface="Arial-Rounded" pitchFamily="34" charset="0"/>
                <a:cs typeface="Times New Roman" pitchFamily="18" charset="0"/>
              </a:rPr>
              <a:t>3</a:t>
            </a:r>
            <a:endParaRPr lang="en-US" sz="3200" b="1">
              <a:solidFill>
                <a:schemeClr val="bg1"/>
              </a:solidFill>
              <a:latin typeface="Arial Rounded MT Bold" pitchFamily="34" charset="0"/>
              <a:ea typeface="Arial-Rounded" pitchFamily="34" charset="0"/>
              <a:cs typeface="Times New Roman" pitchFamily="18" charset="0"/>
            </a:endParaRPr>
          </a:p>
        </p:txBody>
      </p:sp>
      <p:sp>
        <p:nvSpPr>
          <p:cNvPr id="24" name="TextBox 23"/>
          <p:cNvSpPr txBox="1"/>
          <p:nvPr/>
        </p:nvSpPr>
        <p:spPr>
          <a:xfrm>
            <a:off x="1371600" y="2289089"/>
            <a:ext cx="6350566" cy="646282"/>
          </a:xfrm>
          <a:prstGeom prst="rect">
            <a:avLst/>
          </a:prstGeom>
          <a:noFill/>
        </p:spPr>
        <p:txBody>
          <a:bodyPr wrap="square" lIns="91391" tIns="45696" rIns="91391" bIns="45696" rtlCol="0">
            <a:spAutoFit/>
          </a:bodyPr>
          <a:lstStyle/>
          <a:p>
            <a:pPr algn="ctr"/>
            <a:r>
              <a:rPr lang="en-US" sz="3600" b="1" smtClean="0">
                <a:solidFill>
                  <a:srgbClr val="F68426"/>
                </a:solidFill>
                <a:latin typeface="Arial-Rounded" pitchFamily="34" charset="0"/>
                <a:ea typeface="Arial-Rounded" pitchFamily="34" charset="0"/>
                <a:cs typeface="Arial-Rounded" pitchFamily="34" charset="0"/>
              </a:rPr>
              <a:t>NGÀY MỚI BẮT ĐẦU</a:t>
            </a:r>
            <a:endParaRPr lang="en-US" sz="3600" b="1">
              <a:solidFill>
                <a:srgbClr val="F68426"/>
              </a:solidFill>
              <a:latin typeface="Arial-Rounded" pitchFamily="34" charset="0"/>
              <a:ea typeface="Arial-Rounded" pitchFamily="34" charset="0"/>
              <a:cs typeface="Arial-Rounded" pitchFamily="34" charset="0"/>
            </a:endParaRPr>
          </a:p>
        </p:txBody>
      </p:sp>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b="8889"/>
          <a:stretch/>
        </p:blipFill>
        <p:spPr>
          <a:xfrm>
            <a:off x="3562350" y="3136474"/>
            <a:ext cx="1847850" cy="1818284"/>
          </a:xfrm>
          <a:prstGeom prst="rect">
            <a:avLst/>
          </a:prstGeom>
        </p:spPr>
      </p:pic>
    </p:spTree>
    <p:extLst>
      <p:ext uri="{BB962C8B-B14F-4D97-AF65-F5344CB8AC3E}">
        <p14:creationId xmlns:p14="http://schemas.microsoft.com/office/powerpoint/2010/main" val="775982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44682" y="122916"/>
            <a:ext cx="1160318" cy="523087"/>
          </a:xfrm>
          <a:prstGeom prst="rect">
            <a:avLst/>
          </a:prstGeom>
          <a:noFill/>
        </p:spPr>
        <p:txBody>
          <a:bodyPr wrap="square" lIns="91305" tIns="45654" rIns="91305" bIns="45654" rtlCol="0">
            <a:spAutoFit/>
          </a:bodyPr>
          <a:lstStyle/>
          <a:p>
            <a:pPr algn="just"/>
            <a:r>
              <a:rPr lang="en-US" sz="2800" b="1">
                <a:latin typeface="Arial" pitchFamily="34" charset="0"/>
                <a:ea typeface="Arial-Rounded" pitchFamily="34" charset="0"/>
                <a:cs typeface="Arial" pitchFamily="34" charset="0"/>
              </a:rPr>
              <a:t>Đọc</a:t>
            </a:r>
          </a:p>
        </p:txBody>
      </p:sp>
      <p:grpSp>
        <p:nvGrpSpPr>
          <p:cNvPr id="7" name="Group 6"/>
          <p:cNvGrpSpPr/>
          <p:nvPr/>
        </p:nvGrpSpPr>
        <p:grpSpPr>
          <a:xfrm>
            <a:off x="117764" y="209187"/>
            <a:ext cx="8901546" cy="4771360"/>
            <a:chOff x="117764" y="209187"/>
            <a:chExt cx="8901546" cy="4771360"/>
          </a:xfrm>
        </p:grpSpPr>
        <p:sp>
          <p:nvSpPr>
            <p:cNvPr id="4" name="TextBox 3"/>
            <p:cNvSpPr txBox="1"/>
            <p:nvPr/>
          </p:nvSpPr>
          <p:spPr>
            <a:xfrm>
              <a:off x="1524000" y="209187"/>
              <a:ext cx="5947064" cy="523087"/>
            </a:xfrm>
            <a:prstGeom prst="rect">
              <a:avLst/>
            </a:prstGeom>
            <a:noFill/>
          </p:spPr>
          <p:txBody>
            <a:bodyPr wrap="square" lIns="91305" tIns="45654" rIns="91305" bIns="45654" rtlCol="0">
              <a:spAutoFit/>
            </a:bodyPr>
            <a:lstStyle/>
            <a:p>
              <a:pPr algn="ctr"/>
              <a:r>
                <a:rPr lang="en-US" sz="2800" b="1" smtClean="0">
                  <a:latin typeface="Arial" pitchFamily="34" charset="0"/>
                  <a:ea typeface="Arial-Rounded" pitchFamily="34" charset="0"/>
                  <a:cs typeface="Arial" pitchFamily="34" charset="0"/>
                </a:rPr>
                <a:t>Ngày mới bắt đầu</a:t>
              </a:r>
              <a:endParaRPr lang="en-US" sz="2800" b="1">
                <a:latin typeface="Arial" pitchFamily="34" charset="0"/>
                <a:ea typeface="Arial-Rounded" pitchFamily="34" charset="0"/>
                <a:cs typeface="Arial" pitchFamily="34" charset="0"/>
              </a:endParaRPr>
            </a:p>
          </p:txBody>
        </p:sp>
        <p:sp>
          <p:nvSpPr>
            <p:cNvPr id="5" name="TextBox 4"/>
            <p:cNvSpPr txBox="1"/>
            <p:nvPr/>
          </p:nvSpPr>
          <p:spPr>
            <a:xfrm>
              <a:off x="117764" y="779530"/>
              <a:ext cx="8901546" cy="4201017"/>
            </a:xfrm>
            <a:prstGeom prst="rect">
              <a:avLst/>
            </a:prstGeom>
            <a:noFill/>
          </p:spPr>
          <p:txBody>
            <a:bodyPr wrap="square" lIns="91305" tIns="45654" rIns="91305" bIns="45654" rtlCol="0">
              <a:spAutoFit/>
            </a:bodyPr>
            <a:lstStyle/>
            <a:p>
              <a:pPr algn="just">
                <a:spcAft>
                  <a:spcPts val="600"/>
                </a:spcAft>
              </a:pP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Buổi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sáng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tinh</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mơ</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mặt</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trời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nhô</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lên</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đỏ</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rực</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Những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tia</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nắng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toả</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khắp</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nơi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đánh</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thức</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mọi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vật</a:t>
              </a:r>
              <a:r>
                <a:rPr lang="en-US" sz="2800" dirty="0" smtClean="0">
                  <a:latin typeface="Arial" pitchFamily="34" charset="0"/>
                  <a:ea typeface="Arial-Rounded" pitchFamily="34" charset="0"/>
                  <a:cs typeface="Arial" pitchFamily="34" charset="0"/>
                </a:rPr>
                <a:t>.</a:t>
              </a:r>
            </a:p>
            <a:p>
              <a:pPr algn="just">
                <a:spcAft>
                  <a:spcPts val="600"/>
                </a:spcAft>
              </a:pPr>
              <a:r>
                <a:rPr lang="en-US" sz="2800" dirty="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Nắng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chiếu</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vào</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tổ</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chim</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Chim</a:t>
              </a:r>
              <a:r>
                <a:rPr lang="en-US" sz="2800" dirty="0" smtClean="0">
                  <a:latin typeface="Arial" pitchFamily="34" charset="0"/>
                  <a:ea typeface="Arial-Rounded" pitchFamily="34" charset="0"/>
                  <a:cs typeface="Arial" pitchFamily="34" charset="0"/>
                </a:rPr>
                <a:t> bay </a:t>
              </a:r>
              <a:r>
                <a:rPr lang="en-US" sz="2800" dirty="0" err="1" smtClean="0">
                  <a:latin typeface="Arial" pitchFamily="34" charset="0"/>
                  <a:ea typeface="Arial-Rounded" pitchFamily="34" charset="0"/>
                  <a:cs typeface="Arial" pitchFamily="34" charset="0"/>
                </a:rPr>
                <a:t>ra</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khỏi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tổ</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cất</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tiếng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hót</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Nắng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chiếu</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vào</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tổ</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ong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Ong</a:t>
              </a:r>
              <a:r>
                <a:rPr lang="en-US" sz="2800" dirty="0" smtClean="0">
                  <a:latin typeface="Arial" pitchFamily="34" charset="0"/>
                  <a:ea typeface="Arial-Rounded" pitchFamily="34" charset="0"/>
                  <a:cs typeface="Arial" pitchFamily="34" charset="0"/>
                </a:rPr>
                <a:t> bay </a:t>
              </a:r>
              <a:r>
                <a:rPr lang="en-US" sz="2800" dirty="0" err="1" smtClean="0">
                  <a:latin typeface="Arial" pitchFamily="34" charset="0"/>
                  <a:ea typeface="Arial-Rounded" pitchFamily="34" charset="0"/>
                  <a:cs typeface="Arial" pitchFamily="34" charset="0"/>
                </a:rPr>
                <a:t>ra</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khỏi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tổ</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kiếm</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mật</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Nắng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chiều</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vào</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chuồng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gà</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Đàn</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gà</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lục</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tục</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ra</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khỏi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chuồng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kiếm</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mồi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Nắng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chiếu</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vào</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nhà</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gọi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bé</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đang</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nằm</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ngủ</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Bé</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thức</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dậy</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chuẩn</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bị</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đến</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trường</a:t>
              </a:r>
              <a:r>
                <a:rPr lang="en-US" sz="2800" dirty="0" smtClean="0">
                  <a:latin typeface="Arial" pitchFamily="34" charset="0"/>
                  <a:ea typeface="Arial-Rounded" pitchFamily="34" charset="0"/>
                  <a:cs typeface="Arial" pitchFamily="34" charset="0"/>
                </a:rPr>
                <a:t>.</a:t>
              </a:r>
            </a:p>
            <a:p>
              <a:pPr algn="just">
                <a:spcAft>
                  <a:spcPts val="600"/>
                </a:spcAft>
              </a:pPr>
              <a:r>
                <a:rPr lang="en-US" sz="2800" dirty="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Một</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ngày</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mới</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bắt</a:t>
              </a:r>
              <a:r>
                <a:rPr lang="en-US" sz="2800" dirty="0" smtClean="0">
                  <a:latin typeface="Arial" pitchFamily="34" charset="0"/>
                  <a:ea typeface="Arial-Rounded" pitchFamily="34" charset="0"/>
                  <a:cs typeface="Arial" pitchFamily="34" charset="0"/>
                </a:rPr>
                <a:t> </a:t>
              </a:r>
              <a:r>
                <a:rPr lang="en-US" sz="2800" dirty="0" err="1" smtClean="0">
                  <a:latin typeface="Arial" pitchFamily="34" charset="0"/>
                  <a:ea typeface="Arial-Rounded" pitchFamily="34" charset="0"/>
                  <a:cs typeface="Arial" pitchFamily="34" charset="0"/>
                </a:rPr>
                <a:t>đầu</a:t>
              </a:r>
              <a:r>
                <a:rPr lang="en-US" sz="2800" dirty="0" smtClean="0">
                  <a:latin typeface="Arial" pitchFamily="34" charset="0"/>
                  <a:ea typeface="Arial-Rounded" pitchFamily="34" charset="0"/>
                  <a:cs typeface="Arial" pitchFamily="34" charset="0"/>
                </a:rPr>
                <a:t>.</a:t>
              </a:r>
            </a:p>
            <a:p>
              <a:pPr algn="r"/>
              <a:r>
                <a:rPr lang="en-US" sz="2800" dirty="0" smtClean="0">
                  <a:latin typeface="Arial" pitchFamily="34" charset="0"/>
                  <a:ea typeface="Arial-Rounded" pitchFamily="34" charset="0"/>
                  <a:cs typeface="Arial" pitchFamily="34" charset="0"/>
                </a:rPr>
                <a:t>(</a:t>
              </a:r>
              <a:r>
                <a:rPr lang="en-US" sz="2800" i="1" dirty="0" smtClean="0">
                  <a:latin typeface="Arial" pitchFamily="34" charset="0"/>
                  <a:ea typeface="Arial-Rounded" pitchFamily="34" charset="0"/>
                  <a:cs typeface="Arial" pitchFamily="34" charset="0"/>
                </a:rPr>
                <a:t>Theo </a:t>
              </a:r>
              <a:r>
                <a:rPr lang="en-US" sz="2800" dirty="0" smtClean="0">
                  <a:latin typeface="Arial" pitchFamily="34" charset="0"/>
                  <a:ea typeface="Arial-Rounded" pitchFamily="34" charset="0"/>
                  <a:cs typeface="Arial" pitchFamily="34" charset="0"/>
                </a:rPr>
                <a:t>Thu </a:t>
              </a:r>
              <a:r>
                <a:rPr lang="en-US" sz="2800" dirty="0" err="1" smtClean="0">
                  <a:latin typeface="Arial" pitchFamily="34" charset="0"/>
                  <a:ea typeface="Arial-Rounded" pitchFamily="34" charset="0"/>
                  <a:cs typeface="Arial" pitchFamily="34" charset="0"/>
                </a:rPr>
                <a:t>Hương</a:t>
              </a:r>
              <a:r>
                <a:rPr lang="en-US" sz="2800" dirty="0" smtClean="0">
                  <a:latin typeface="Arial" pitchFamily="34" charset="0"/>
                  <a:ea typeface="Arial-Rounded" pitchFamily="34" charset="0"/>
                  <a:cs typeface="Arial" pitchFamily="34" charset="0"/>
                </a:rPr>
                <a:t>)</a:t>
              </a:r>
              <a:endParaRPr lang="en-US" sz="2800" dirty="0">
                <a:latin typeface="Arial" pitchFamily="34" charset="0"/>
                <a:ea typeface="Arial-Rounded" pitchFamily="34" charset="0"/>
                <a:cs typeface="Arial" pitchFamily="34" charset="0"/>
              </a:endParaRPr>
            </a:p>
          </p:txBody>
        </p:sp>
      </p:grpSp>
      <p:sp>
        <p:nvSpPr>
          <p:cNvPr id="6" name="Oval 5"/>
          <p:cNvSpPr/>
          <p:nvPr/>
        </p:nvSpPr>
        <p:spPr>
          <a:xfrm>
            <a:off x="117764" y="57150"/>
            <a:ext cx="609600" cy="6096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a:solidFill>
                  <a:schemeClr val="bg1"/>
                </a:solidFill>
                <a:latin typeface="Arial Rounded MT Bold" pitchFamily="34" charset="0"/>
                <a:cs typeface="Times New Roman" pitchFamily="18" charset="0"/>
              </a:rPr>
              <a:t>2</a:t>
            </a:r>
          </a:p>
        </p:txBody>
      </p:sp>
    </p:spTree>
    <p:extLst>
      <p:ext uri="{BB962C8B-B14F-4D97-AF65-F5344CB8AC3E}">
        <p14:creationId xmlns:p14="http://schemas.microsoft.com/office/powerpoint/2010/main" val="3944457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66256" y="5908"/>
            <a:ext cx="8853054" cy="4737182"/>
            <a:chOff x="166256" y="325426"/>
            <a:chExt cx="8853054" cy="4737182"/>
          </a:xfrm>
        </p:grpSpPr>
        <p:sp>
          <p:nvSpPr>
            <p:cNvPr id="9" name="TextBox 8"/>
            <p:cNvSpPr txBox="1"/>
            <p:nvPr/>
          </p:nvSpPr>
          <p:spPr>
            <a:xfrm>
              <a:off x="1524000" y="325426"/>
              <a:ext cx="5947064" cy="523087"/>
            </a:xfrm>
            <a:prstGeom prst="rect">
              <a:avLst/>
            </a:prstGeom>
            <a:noFill/>
          </p:spPr>
          <p:txBody>
            <a:bodyPr wrap="square" lIns="91305" tIns="45654" rIns="91305" bIns="45654" rtlCol="0">
              <a:spAutoFit/>
            </a:bodyPr>
            <a:lstStyle/>
            <a:p>
              <a:pPr algn="ctr"/>
              <a:r>
                <a:rPr lang="en-US" sz="2800" b="1" smtClean="0">
                  <a:latin typeface="Arial" pitchFamily="34" charset="0"/>
                  <a:ea typeface="Arial-Rounded" pitchFamily="34" charset="0"/>
                  <a:cs typeface="Arial" pitchFamily="34" charset="0"/>
                </a:rPr>
                <a:t>Ngày mới bắt đầu</a:t>
              </a:r>
              <a:endParaRPr lang="en-US" sz="2800" b="1">
                <a:latin typeface="Arial" pitchFamily="34" charset="0"/>
                <a:ea typeface="Arial-Rounded" pitchFamily="34" charset="0"/>
                <a:cs typeface="Arial" pitchFamily="34" charset="0"/>
              </a:endParaRPr>
            </a:p>
          </p:txBody>
        </p:sp>
        <p:sp>
          <p:nvSpPr>
            <p:cNvPr id="10" name="TextBox 9"/>
            <p:cNvSpPr txBox="1"/>
            <p:nvPr/>
          </p:nvSpPr>
          <p:spPr>
            <a:xfrm>
              <a:off x="166256" y="861591"/>
              <a:ext cx="8853054" cy="4201017"/>
            </a:xfrm>
            <a:prstGeom prst="rect">
              <a:avLst/>
            </a:prstGeom>
            <a:noFill/>
          </p:spPr>
          <p:txBody>
            <a:bodyPr wrap="square" lIns="91305" tIns="45654" rIns="91305" bIns="45654" rtlCol="0">
              <a:spAutoFit/>
            </a:bodyPr>
            <a:lstStyle/>
            <a:p>
              <a:pPr algn="just">
                <a:spcAft>
                  <a:spcPts val="600"/>
                </a:spcAft>
              </a:pPr>
              <a:r>
                <a:rPr lang="en-US" sz="2800" smtClean="0">
                  <a:latin typeface="Arial" pitchFamily="34" charset="0"/>
                  <a:ea typeface="Arial-Rounded" pitchFamily="34" charset="0"/>
                  <a:cs typeface="Arial" pitchFamily="34" charset="0"/>
                </a:rPr>
                <a:t>	Buổi sáng tinh mơ, mặt trời nhô lên đỏ rực. Những tia nắng toả khắp nơi, đánh thức mọi vật.</a:t>
              </a:r>
            </a:p>
            <a:p>
              <a:pPr algn="just">
                <a:spcAft>
                  <a:spcPts val="600"/>
                </a:spcAft>
              </a:pPr>
              <a:r>
                <a:rPr lang="en-US" sz="2800">
                  <a:latin typeface="Arial" pitchFamily="34" charset="0"/>
                  <a:ea typeface="Arial-Rounded" pitchFamily="34" charset="0"/>
                  <a:cs typeface="Arial" pitchFamily="34" charset="0"/>
                </a:rPr>
                <a:t>	</a:t>
              </a:r>
              <a:r>
                <a:rPr lang="en-US" sz="2800" smtClean="0">
                  <a:latin typeface="Arial" pitchFamily="34" charset="0"/>
                  <a:ea typeface="Arial-Rounded" pitchFamily="34" charset="0"/>
                  <a:cs typeface="Arial" pitchFamily="34" charset="0"/>
                </a:rPr>
                <a:t>Nắng chiếu vào tổ chim. Chim bay ra khỏi tổ, cất tiếng hót. Nắng chiếu vào tổ ong. Ong bay ra khỏi tổ, đi kiếm mật. Nắng chiều vào chuồng gà. Đà gà lục tục ra khỏi chuồng, đi kiếm mồi. Nắng chiếu vào nhà, gọi bé đang nằm ngủ. Bé thức dậy, chuẩn bị đến trường.</a:t>
              </a:r>
            </a:p>
            <a:p>
              <a:pPr algn="just">
                <a:spcAft>
                  <a:spcPts val="600"/>
                </a:spcAft>
              </a:pPr>
              <a:r>
                <a:rPr lang="en-US" sz="2800">
                  <a:latin typeface="Arial" pitchFamily="34" charset="0"/>
                  <a:ea typeface="Arial-Rounded" pitchFamily="34" charset="0"/>
                  <a:cs typeface="Arial" pitchFamily="34" charset="0"/>
                </a:rPr>
                <a:t>	</a:t>
              </a:r>
              <a:r>
                <a:rPr lang="en-US" sz="2800" smtClean="0">
                  <a:latin typeface="Arial" pitchFamily="34" charset="0"/>
                  <a:ea typeface="Arial-Rounded" pitchFamily="34" charset="0"/>
                  <a:cs typeface="Arial" pitchFamily="34" charset="0"/>
                </a:rPr>
                <a:t>Một ngày mới bắt đầu.</a:t>
              </a:r>
            </a:p>
            <a:p>
              <a:pPr algn="r"/>
              <a:r>
                <a:rPr lang="en-US" sz="2800" smtClean="0">
                  <a:latin typeface="Arial" pitchFamily="34" charset="0"/>
                  <a:ea typeface="Arial-Rounded" pitchFamily="34" charset="0"/>
                  <a:cs typeface="Arial" pitchFamily="34" charset="0"/>
                </a:rPr>
                <a:t>(</a:t>
              </a:r>
              <a:r>
                <a:rPr lang="en-US" sz="2800" i="1" smtClean="0">
                  <a:latin typeface="Arial" pitchFamily="34" charset="0"/>
                  <a:ea typeface="Arial-Rounded" pitchFamily="34" charset="0"/>
                  <a:cs typeface="Arial" pitchFamily="34" charset="0"/>
                </a:rPr>
                <a:t>Theo </a:t>
              </a:r>
              <a:r>
                <a:rPr lang="en-US" sz="2800" smtClean="0">
                  <a:latin typeface="Arial" pitchFamily="34" charset="0"/>
                  <a:ea typeface="Arial-Rounded" pitchFamily="34" charset="0"/>
                  <a:cs typeface="Arial" pitchFamily="34" charset="0"/>
                </a:rPr>
                <a:t>Thu Hương)</a:t>
              </a:r>
              <a:endParaRPr lang="en-US" sz="2800">
                <a:latin typeface="Arial" pitchFamily="34" charset="0"/>
                <a:ea typeface="Arial-Rounded" pitchFamily="34" charset="0"/>
                <a:cs typeface="Arial" pitchFamily="34" charset="0"/>
              </a:endParaRPr>
            </a:p>
          </p:txBody>
        </p:sp>
      </p:grpSp>
      <p:sp>
        <p:nvSpPr>
          <p:cNvPr id="11" name="TextBox 10"/>
          <p:cNvSpPr txBox="1"/>
          <p:nvPr/>
        </p:nvSpPr>
        <p:spPr>
          <a:xfrm>
            <a:off x="166257" y="542369"/>
            <a:ext cx="8853054" cy="4631904"/>
          </a:xfrm>
          <a:prstGeom prst="rect">
            <a:avLst/>
          </a:prstGeom>
          <a:solidFill>
            <a:schemeClr val="bg1"/>
          </a:solidFill>
        </p:spPr>
        <p:txBody>
          <a:bodyPr wrap="square" lIns="91305" tIns="45654" rIns="91305" bIns="45654" rtlCol="0">
            <a:spAutoFit/>
          </a:bodyPr>
          <a:lstStyle/>
          <a:p>
            <a:pPr algn="just">
              <a:spcAft>
                <a:spcPts val="600"/>
              </a:spcAft>
            </a:pPr>
            <a:r>
              <a:rPr lang="en-US" sz="2800">
                <a:latin typeface="Arial" pitchFamily="34" charset="0"/>
                <a:ea typeface="Arial-Rounded" pitchFamily="34" charset="0"/>
                <a:cs typeface="Arial" pitchFamily="34" charset="0"/>
              </a:rPr>
              <a:t> </a:t>
            </a:r>
            <a:r>
              <a:rPr lang="en-US" sz="2800" smtClean="0">
                <a:latin typeface="Arial" pitchFamily="34" charset="0"/>
                <a:ea typeface="Arial-Rounded" pitchFamily="34" charset="0"/>
                <a:cs typeface="Arial" pitchFamily="34" charset="0"/>
              </a:rPr>
              <a:t>    Buổi sáng tinh mơ, mặt trời nhô lên đỏ rực.</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Những tia nắng toả khắp nơi, đánh thức mọi vật.</a:t>
            </a:r>
            <a:r>
              <a:rPr lang="en-US" sz="2800" smtClean="0">
                <a:solidFill>
                  <a:srgbClr val="FF0000"/>
                </a:solidFill>
                <a:latin typeface="Arial" pitchFamily="34" charset="0"/>
                <a:ea typeface="Arial-Rounded" pitchFamily="34" charset="0"/>
                <a:cs typeface="Arial" pitchFamily="34" charset="0"/>
              </a:rPr>
              <a:t>//</a:t>
            </a:r>
          </a:p>
          <a:p>
            <a:pPr algn="just">
              <a:spcAft>
                <a:spcPts val="600"/>
              </a:spcAft>
            </a:pPr>
            <a:r>
              <a:rPr lang="en-US" sz="2800">
                <a:latin typeface="Arial" pitchFamily="34" charset="0"/>
                <a:ea typeface="Arial-Rounded" pitchFamily="34" charset="0"/>
                <a:cs typeface="Arial" pitchFamily="34" charset="0"/>
              </a:rPr>
              <a:t> </a:t>
            </a:r>
            <a:r>
              <a:rPr lang="en-US" sz="2800" smtClean="0">
                <a:latin typeface="Arial" pitchFamily="34" charset="0"/>
                <a:ea typeface="Arial-Rounded" pitchFamily="34" charset="0"/>
                <a:cs typeface="Arial" pitchFamily="34" charset="0"/>
              </a:rPr>
              <a:t>    Nắng chiếu vào tổ chim.</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Chim bay ra khỏi tổ, cất tiếng hót.</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Nắng chiếu vào tổ ong.</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Ong bay ra khỏi tổ, đi kiếm mật.</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Nắng chiều vào chuồng gà.</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Đà gà lục tục ra khỏi chuồng, đi kiếm mồi.</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Nắng chiếu vào nhà, gọi bé đang nằm ngủ.</a:t>
            </a:r>
            <a:r>
              <a:rPr lang="en-US" sz="2800" smtClean="0">
                <a:solidFill>
                  <a:srgbClr val="FF0000"/>
                </a:solidFill>
                <a:latin typeface="Arial" pitchFamily="34" charset="0"/>
                <a:ea typeface="Arial-Rounded" pitchFamily="34" charset="0"/>
                <a:cs typeface="Arial" pitchFamily="34" charset="0"/>
              </a:rPr>
              <a:t>//</a:t>
            </a:r>
            <a:r>
              <a:rPr lang="en-US" sz="2800" smtClean="0">
                <a:latin typeface="Arial" pitchFamily="34" charset="0"/>
                <a:ea typeface="Arial-Rounded" pitchFamily="34" charset="0"/>
                <a:cs typeface="Arial" pitchFamily="34" charset="0"/>
              </a:rPr>
              <a:t>Bé thức dậy, chuẩn bị đến trường.</a:t>
            </a:r>
            <a:r>
              <a:rPr lang="en-US" sz="2800" smtClean="0">
                <a:solidFill>
                  <a:srgbClr val="FF0000"/>
                </a:solidFill>
                <a:latin typeface="Arial" pitchFamily="34" charset="0"/>
                <a:ea typeface="Arial-Rounded" pitchFamily="34" charset="0"/>
                <a:cs typeface="Arial" pitchFamily="34" charset="0"/>
              </a:rPr>
              <a:t>//</a:t>
            </a:r>
            <a:endParaRPr lang="en-US" sz="2800" smtClean="0">
              <a:latin typeface="Arial" pitchFamily="34" charset="0"/>
              <a:ea typeface="Arial-Rounded" pitchFamily="34" charset="0"/>
              <a:cs typeface="Arial" pitchFamily="34" charset="0"/>
            </a:endParaRPr>
          </a:p>
          <a:p>
            <a:pPr algn="just">
              <a:spcAft>
                <a:spcPts val="600"/>
              </a:spcAft>
            </a:pPr>
            <a:r>
              <a:rPr lang="en-US" sz="2800">
                <a:latin typeface="Arial" pitchFamily="34" charset="0"/>
                <a:ea typeface="Arial-Rounded" pitchFamily="34" charset="0"/>
                <a:cs typeface="Arial" pitchFamily="34" charset="0"/>
              </a:rPr>
              <a:t>	</a:t>
            </a:r>
            <a:r>
              <a:rPr lang="en-US" sz="2800" smtClean="0">
                <a:latin typeface="Arial" pitchFamily="34" charset="0"/>
                <a:ea typeface="Arial-Rounded" pitchFamily="34" charset="0"/>
                <a:cs typeface="Arial" pitchFamily="34" charset="0"/>
              </a:rPr>
              <a:t>Một ngày mới bắt đầu.</a:t>
            </a:r>
            <a:r>
              <a:rPr lang="en-US" sz="2800" smtClean="0">
                <a:solidFill>
                  <a:srgbClr val="FF0000"/>
                </a:solidFill>
                <a:latin typeface="Arial" pitchFamily="34" charset="0"/>
                <a:ea typeface="Arial-Rounded" pitchFamily="34" charset="0"/>
                <a:cs typeface="Arial" pitchFamily="34" charset="0"/>
              </a:rPr>
              <a:t>//</a:t>
            </a:r>
            <a:endParaRPr lang="en-US" sz="2800" smtClean="0">
              <a:latin typeface="Arial" pitchFamily="34" charset="0"/>
              <a:ea typeface="Arial-Rounded" pitchFamily="34" charset="0"/>
              <a:cs typeface="Arial" pitchFamily="34" charset="0"/>
            </a:endParaRPr>
          </a:p>
          <a:p>
            <a:pPr algn="r"/>
            <a:r>
              <a:rPr lang="en-US" sz="2800" smtClean="0">
                <a:latin typeface="Arial" pitchFamily="34" charset="0"/>
                <a:ea typeface="Arial-Rounded" pitchFamily="34" charset="0"/>
                <a:cs typeface="Arial" pitchFamily="34" charset="0"/>
              </a:rPr>
              <a:t>(</a:t>
            </a:r>
            <a:r>
              <a:rPr lang="en-US" sz="2800" i="1" smtClean="0">
                <a:latin typeface="Arial" pitchFamily="34" charset="0"/>
                <a:ea typeface="Arial-Rounded" pitchFamily="34" charset="0"/>
                <a:cs typeface="Arial" pitchFamily="34" charset="0"/>
              </a:rPr>
              <a:t>Theo </a:t>
            </a:r>
            <a:r>
              <a:rPr lang="en-US" sz="2800" smtClean="0">
                <a:latin typeface="Arial" pitchFamily="34" charset="0"/>
                <a:ea typeface="Arial-Rounded" pitchFamily="34" charset="0"/>
                <a:cs typeface="Arial" pitchFamily="34" charset="0"/>
              </a:rPr>
              <a:t>Thu Hương)</a:t>
            </a:r>
            <a:endParaRPr lang="en-US" sz="2800">
              <a:latin typeface="Arial" pitchFamily="34" charset="0"/>
              <a:ea typeface="Arial-Rounded" pitchFamily="34" charset="0"/>
              <a:cs typeface="Arial" pitchFamily="34" charset="0"/>
            </a:endParaRPr>
          </a:p>
        </p:txBody>
      </p:sp>
    </p:spTree>
    <p:extLst>
      <p:ext uri="{BB962C8B-B14F-4D97-AF65-F5344CB8AC3E}">
        <p14:creationId xmlns:p14="http://schemas.microsoft.com/office/powerpoint/2010/main" val="299078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1708</TotalTime>
  <Words>119</Words>
  <Application>Microsoft Office PowerPoint</Application>
  <PresentationFormat>On-screen Show (16:9)</PresentationFormat>
  <Paragraphs>22</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Rounded MT Bold</vt:lpstr>
      <vt:lpstr>Arial-Rounded</vt:lpstr>
      <vt:lpstr>Calibri</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Admin</cp:lastModifiedBy>
  <cp:revision>305</cp:revision>
  <dcterms:created xsi:type="dcterms:W3CDTF">2020-12-08T15:48:47Z</dcterms:created>
  <dcterms:modified xsi:type="dcterms:W3CDTF">2025-04-06T09:13:56Z</dcterms:modified>
</cp:coreProperties>
</file>