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8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27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056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583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111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638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166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5694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221" algn="l" defTabSz="913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CB6"/>
    <a:srgbClr val="B8E08C"/>
    <a:srgbClr val="FF2980"/>
    <a:srgbClr val="FEDEF3"/>
    <a:srgbClr val="FE8ACC"/>
    <a:srgbClr val="FECEED"/>
    <a:srgbClr val="FD0B95"/>
    <a:srgbClr val="FDBBE5"/>
    <a:srgbClr val="FD49B0"/>
    <a:srgbClr val="FEA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452" autoAdjust="0"/>
  </p:normalViewPr>
  <p:slideViewPr>
    <p:cSldViewPr>
      <p:cViewPr varScale="1">
        <p:scale>
          <a:sx n="81" d="100"/>
          <a:sy n="81" d="100"/>
        </p:scale>
        <p:origin x="108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178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358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127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2716" algn="l" defTabSz="9131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5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0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5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1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6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91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5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22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27" indent="0">
              <a:buNone/>
              <a:defRPr sz="2000" b="1"/>
            </a:lvl2pPr>
            <a:lvl3pPr marL="913056" indent="0">
              <a:buNone/>
              <a:defRPr sz="1800" b="1"/>
            </a:lvl3pPr>
            <a:lvl4pPr marL="1369583" indent="0">
              <a:buNone/>
              <a:defRPr sz="1600" b="1"/>
            </a:lvl4pPr>
            <a:lvl5pPr marL="1826111" indent="0">
              <a:buNone/>
              <a:defRPr sz="1600" b="1"/>
            </a:lvl5pPr>
            <a:lvl6pPr marL="2282638" indent="0">
              <a:buNone/>
              <a:defRPr sz="1600" b="1"/>
            </a:lvl6pPr>
            <a:lvl7pPr marL="2739166" indent="0">
              <a:buNone/>
              <a:defRPr sz="1600" b="1"/>
            </a:lvl7pPr>
            <a:lvl8pPr marL="3195694" indent="0">
              <a:buNone/>
              <a:defRPr sz="1600" b="1"/>
            </a:lvl8pPr>
            <a:lvl9pPr marL="365222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27" indent="0">
              <a:buNone/>
              <a:defRPr sz="2000" b="1"/>
            </a:lvl2pPr>
            <a:lvl3pPr marL="913056" indent="0">
              <a:buNone/>
              <a:defRPr sz="1800" b="1"/>
            </a:lvl3pPr>
            <a:lvl4pPr marL="1369583" indent="0">
              <a:buNone/>
              <a:defRPr sz="1600" b="1"/>
            </a:lvl4pPr>
            <a:lvl5pPr marL="1826111" indent="0">
              <a:buNone/>
              <a:defRPr sz="1600" b="1"/>
            </a:lvl5pPr>
            <a:lvl6pPr marL="2282638" indent="0">
              <a:buNone/>
              <a:defRPr sz="1600" b="1"/>
            </a:lvl6pPr>
            <a:lvl7pPr marL="2739166" indent="0">
              <a:buNone/>
              <a:defRPr sz="1600" b="1"/>
            </a:lvl7pPr>
            <a:lvl8pPr marL="3195694" indent="0">
              <a:buNone/>
              <a:defRPr sz="1600" b="1"/>
            </a:lvl8pPr>
            <a:lvl9pPr marL="365222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527" indent="0">
              <a:buNone/>
              <a:defRPr sz="1200"/>
            </a:lvl2pPr>
            <a:lvl3pPr marL="913056" indent="0">
              <a:buNone/>
              <a:defRPr sz="1000"/>
            </a:lvl3pPr>
            <a:lvl4pPr marL="1369583" indent="0">
              <a:buNone/>
              <a:defRPr sz="900"/>
            </a:lvl4pPr>
            <a:lvl5pPr marL="1826111" indent="0">
              <a:buNone/>
              <a:defRPr sz="900"/>
            </a:lvl5pPr>
            <a:lvl6pPr marL="2282638" indent="0">
              <a:buNone/>
              <a:defRPr sz="900"/>
            </a:lvl6pPr>
            <a:lvl7pPr marL="2739166" indent="0">
              <a:buNone/>
              <a:defRPr sz="900"/>
            </a:lvl7pPr>
            <a:lvl8pPr marL="3195694" indent="0">
              <a:buNone/>
              <a:defRPr sz="900"/>
            </a:lvl8pPr>
            <a:lvl9pPr marL="365222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527" indent="0">
              <a:buNone/>
              <a:defRPr sz="2800"/>
            </a:lvl2pPr>
            <a:lvl3pPr marL="913056" indent="0">
              <a:buNone/>
              <a:defRPr sz="2400"/>
            </a:lvl3pPr>
            <a:lvl4pPr marL="1369583" indent="0">
              <a:buNone/>
              <a:defRPr sz="2000"/>
            </a:lvl4pPr>
            <a:lvl5pPr marL="1826111" indent="0">
              <a:buNone/>
              <a:defRPr sz="2000"/>
            </a:lvl5pPr>
            <a:lvl6pPr marL="2282638" indent="0">
              <a:buNone/>
              <a:defRPr sz="2000"/>
            </a:lvl6pPr>
            <a:lvl7pPr marL="2739166" indent="0">
              <a:buNone/>
              <a:defRPr sz="2000"/>
            </a:lvl7pPr>
            <a:lvl8pPr marL="3195694" indent="0">
              <a:buNone/>
              <a:defRPr sz="2000"/>
            </a:lvl8pPr>
            <a:lvl9pPr marL="365222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527" indent="0">
              <a:buNone/>
              <a:defRPr sz="1200"/>
            </a:lvl2pPr>
            <a:lvl3pPr marL="913056" indent="0">
              <a:buNone/>
              <a:defRPr sz="1000"/>
            </a:lvl3pPr>
            <a:lvl4pPr marL="1369583" indent="0">
              <a:buNone/>
              <a:defRPr sz="900"/>
            </a:lvl4pPr>
            <a:lvl5pPr marL="1826111" indent="0">
              <a:buNone/>
              <a:defRPr sz="900"/>
            </a:lvl5pPr>
            <a:lvl6pPr marL="2282638" indent="0">
              <a:buNone/>
              <a:defRPr sz="900"/>
            </a:lvl6pPr>
            <a:lvl7pPr marL="2739166" indent="0">
              <a:buNone/>
              <a:defRPr sz="900"/>
            </a:lvl7pPr>
            <a:lvl8pPr marL="3195694" indent="0">
              <a:buNone/>
              <a:defRPr sz="900"/>
            </a:lvl8pPr>
            <a:lvl9pPr marL="365222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05" tIns="45654" rIns="91305" bIns="4565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05" tIns="45654" rIns="91305" bIns="456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305" tIns="45654" rIns="91305" bIns="4565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305" tIns="45654" rIns="91305" bIns="4565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305" tIns="45654" rIns="91305" bIns="4565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305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395" indent="-342395" algn="l" defTabSz="91305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857" indent="-285330" algn="l" defTabSz="91305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19" indent="-228265" algn="l" defTabSz="91305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847" indent="-228265" algn="l" defTabSz="91305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375" indent="-228265" algn="l" defTabSz="91305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0902" indent="-228265" algn="l" defTabSz="913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429" indent="-228265" algn="l" defTabSz="913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3958" indent="-228265" algn="l" defTabSz="913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485" indent="-228265" algn="l" defTabSz="913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27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056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583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111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638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166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694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221" algn="l" defTabSz="913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010150"/>
            <a:ext cx="9144000" cy="133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1" tIns="45696" rIns="91391" bIns="45696" spcCol="0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354231" y="2152115"/>
            <a:ext cx="7219136" cy="975143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85800" y="2109520"/>
            <a:ext cx="992332" cy="992332"/>
            <a:chOff x="1212273" y="1084984"/>
            <a:chExt cx="992332" cy="992332"/>
          </a:xfrm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-659635" y="-848744"/>
            <a:ext cx="2469633" cy="2296731"/>
            <a:chOff x="-2957976" y="-1125796"/>
            <a:chExt cx="2469633" cy="2296731"/>
          </a:xfrm>
        </p:grpSpPr>
        <p:sp>
          <p:nvSpPr>
            <p:cNvPr id="26" name="Oval 25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FFD2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C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2700" y="178394"/>
            <a:ext cx="1341530" cy="110794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6600" b="1" smtClean="0">
                <a:solidFill>
                  <a:schemeClr val="accent6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7</a:t>
            </a:r>
            <a:endParaRPr lang="en-US" sz="6600" b="1">
              <a:solidFill>
                <a:schemeClr val="accent6"/>
              </a:solidFill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28800" y="437711"/>
            <a:ext cx="7162800" cy="830948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4800" b="1" smtClean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THẾ GIỚI TRONG MẮT EM</a:t>
            </a:r>
            <a:endParaRPr lang="en-US" sz="4800" b="1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6605" y="2162639"/>
            <a:ext cx="990600" cy="95405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200" b="1" smtClean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3</a:t>
            </a:r>
            <a:endParaRPr lang="en-US" sz="3200" b="1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1600" y="2289089"/>
            <a:ext cx="6350566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68426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 MỚI BẮT ĐẦU</a:t>
            </a:r>
            <a:endParaRPr lang="en-US" sz="3600" b="1">
              <a:solidFill>
                <a:srgbClr val="F68426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9"/>
          <a:stretch/>
        </p:blipFill>
        <p:spPr>
          <a:xfrm>
            <a:off x="3562350" y="3136474"/>
            <a:ext cx="1847850" cy="1818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9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4682" y="122916"/>
            <a:ext cx="1160318" cy="523087"/>
          </a:xfrm>
          <a:prstGeom prst="rect">
            <a:avLst/>
          </a:prstGeom>
          <a:noFill/>
        </p:spPr>
        <p:txBody>
          <a:bodyPr wrap="square" lIns="91305" tIns="45654" rIns="91305" bIns="45654" rtlCol="0">
            <a:spAutoFit/>
          </a:bodyPr>
          <a:lstStyle/>
          <a:p>
            <a:pPr algn="just"/>
            <a:r>
              <a:rPr lang="en-US" sz="2800" b="1">
                <a:latin typeface="Arial" pitchFamily="34" charset="0"/>
                <a:ea typeface="Arial-Rounded" pitchFamily="34" charset="0"/>
                <a:cs typeface="Arial" pitchFamily="34" charset="0"/>
              </a:rPr>
              <a:t>Đọc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7764" y="209187"/>
            <a:ext cx="8901546" cy="4771360"/>
            <a:chOff x="117764" y="209187"/>
            <a:chExt cx="8901546" cy="4771360"/>
          </a:xfrm>
        </p:grpSpPr>
        <p:sp>
          <p:nvSpPr>
            <p:cNvPr id="4" name="TextBox 3"/>
            <p:cNvSpPr txBox="1"/>
            <p:nvPr/>
          </p:nvSpPr>
          <p:spPr>
            <a:xfrm>
              <a:off x="1524000" y="209187"/>
              <a:ext cx="5947064" cy="523087"/>
            </a:xfrm>
            <a:prstGeom prst="rect">
              <a:avLst/>
            </a:prstGeom>
            <a:noFill/>
          </p:spPr>
          <p:txBody>
            <a:bodyPr wrap="square" lIns="91305" tIns="45654" rIns="91305" bIns="45654" rtlCol="0">
              <a:spAutoFit/>
            </a:bodyPr>
            <a:lstStyle/>
            <a:p>
              <a:pPr algn="ctr"/>
              <a:r>
                <a:rPr lang="en-US" sz="2800" b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Ngày mới bắt đầu</a:t>
              </a:r>
              <a:endParaRPr lang="en-US" sz="2800" b="1">
                <a:latin typeface="Arial" pitchFamily="34" charset="0"/>
                <a:ea typeface="Arial-Rounded" pitchFamily="34" charset="0"/>
                <a:cs typeface="Arial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7764" y="779530"/>
              <a:ext cx="8901546" cy="4201017"/>
            </a:xfrm>
            <a:prstGeom prst="rect">
              <a:avLst/>
            </a:prstGeom>
            <a:noFill/>
          </p:spPr>
          <p:txBody>
            <a:bodyPr wrap="square" lIns="91305" tIns="45654" rIns="91305" bIns="45654" rtlCol="0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	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Buổi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sáng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tinh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mơ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,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mặt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trời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nhô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lên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đỏ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rực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Những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tia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nắng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toả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khắp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nơi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,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đánh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thức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mọi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vật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</a:t>
              </a:r>
            </a:p>
            <a:p>
              <a:pPr algn="just">
                <a:spcAft>
                  <a:spcPts val="600"/>
                </a:spcAft>
              </a:pPr>
              <a:r>
                <a:rPr lang="en-US" sz="2800" dirty="0">
                  <a:latin typeface="Arial" pitchFamily="34" charset="0"/>
                  <a:ea typeface="Arial-Rounded" pitchFamily="34" charset="0"/>
                  <a:cs typeface="Arial" pitchFamily="34" charset="0"/>
                </a:rPr>
                <a:t>	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Nắng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chiếu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vào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tổ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chim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Chim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bay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ra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khỏi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tổ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,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cất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tiếng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hót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Nắng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chiếu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vào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tổ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ong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Ong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bay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ra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khỏi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tổ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,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kiếm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mật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Nắng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chiều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vào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chuồng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gà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Đàn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gà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lục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tục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ra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khỏi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chuồng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,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kiếm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mồi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Nắng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chiếu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vào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nhà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,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gọi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bé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đang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nằm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ngủ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Bé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thức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dậy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,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chuẩn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bị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đến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trường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</a:t>
              </a:r>
            </a:p>
            <a:p>
              <a:pPr algn="just">
                <a:spcAft>
                  <a:spcPts val="600"/>
                </a:spcAft>
              </a:pPr>
              <a:r>
                <a:rPr lang="en-US" sz="2800" dirty="0">
                  <a:latin typeface="Arial" pitchFamily="34" charset="0"/>
                  <a:ea typeface="Arial-Rounded" pitchFamily="34" charset="0"/>
                  <a:cs typeface="Arial" pitchFamily="34" charset="0"/>
                </a:rPr>
                <a:t>	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Một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ngày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mới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bắt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đầu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.</a:t>
              </a:r>
            </a:p>
            <a:p>
              <a:pPr algn="r"/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(</a:t>
              </a:r>
              <a:r>
                <a:rPr lang="en-US" sz="2800" i="1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Theo 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Thu </a:t>
              </a:r>
              <a:r>
                <a:rPr lang="en-US" sz="2800" dirty="0" err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Hương</a:t>
              </a:r>
              <a:r>
                <a:rPr lang="en-US" sz="2800" dirty="0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)</a:t>
              </a:r>
              <a:endParaRPr lang="en-US" sz="2800" dirty="0">
                <a:latin typeface="Arial" pitchFamily="34" charset="0"/>
                <a:ea typeface="Arial-Rounded" pitchFamily="34" charset="0"/>
                <a:cs typeface="Arial" pitchFamily="34" charset="0"/>
              </a:endParaRPr>
            </a:p>
          </p:txBody>
        </p:sp>
      </p:grpSp>
      <p:sp>
        <p:nvSpPr>
          <p:cNvPr id="6" name="Oval 5"/>
          <p:cNvSpPr/>
          <p:nvPr/>
        </p:nvSpPr>
        <p:spPr>
          <a:xfrm>
            <a:off x="117764" y="571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445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1708</TotalTime>
  <Words>18</Words>
  <Application>Microsoft Office PowerPoint</Application>
  <PresentationFormat>On-screen Show (16:9)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306</cp:revision>
  <dcterms:created xsi:type="dcterms:W3CDTF">2020-12-08T15:48:47Z</dcterms:created>
  <dcterms:modified xsi:type="dcterms:W3CDTF">2025-04-06T09:14:05Z</dcterms:modified>
</cp:coreProperties>
</file>