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72" r:id="rId2"/>
  </p:sldMasterIdLst>
  <p:notesMasterIdLst>
    <p:notesMasterId r:id="rId6"/>
  </p:notesMasterIdLst>
  <p:sldIdLst>
    <p:sldId id="592" r:id="rId3"/>
    <p:sldId id="438" r:id="rId4"/>
    <p:sldId id="5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947" autoAdjust="0"/>
    <p:restoredTop sz="92141" autoAdjust="0"/>
  </p:normalViewPr>
  <p:slideViewPr>
    <p:cSldViewPr snapToGrid="0">
      <p:cViewPr varScale="1">
        <p:scale>
          <a:sx n="68" d="100"/>
          <a:sy n="68" d="100"/>
        </p:scale>
        <p:origin x="246" y="6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946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C0220-C2EE-4E39-9D3D-4ECA73697EB5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0D1970-A556-4E05-A4AE-41D337F6E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165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0D1970-A556-4E05-A4AE-41D337F6EB3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3636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782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634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3630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80238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97167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9368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1118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7220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43765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7831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4371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290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53658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60214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4932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60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182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866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469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899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491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327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914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8104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3281950" y="528091"/>
            <a:ext cx="4371760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Moân: Tieáng Vieät</a:t>
            </a: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3281943" y="1026682"/>
            <a:ext cx="1089636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Baøi: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9" name="Rectangle 36"/>
          <p:cNvSpPr>
            <a:spLocks noChangeArrowheads="1"/>
          </p:cNvSpPr>
          <p:nvPr/>
        </p:nvSpPr>
        <p:spPr bwMode="auto">
          <a:xfrm>
            <a:off x="18154" y="76202"/>
            <a:ext cx="12173846" cy="6781798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r="85923" b="73613"/>
          <a:stretch/>
        </p:blipFill>
        <p:spPr>
          <a:xfrm>
            <a:off x="182512" y="1038918"/>
            <a:ext cx="1582978" cy="666469"/>
          </a:xfrm>
          <a:prstGeom prst="rect">
            <a:avLst/>
          </a:prstGeom>
        </p:spPr>
      </p:pic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4189307" y="1057459"/>
            <a:ext cx="4588933" cy="5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Ngaøy</a:t>
            </a: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môùi</a:t>
            </a: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baét</a:t>
            </a: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ñaàu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3770840" y="57152"/>
            <a:ext cx="79166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Thöù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saùu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ngµy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21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th¸ng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04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202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" pitchFamily="34" charset="0"/>
              <a:ea typeface="HP001" pitchFamily="34" charset="0"/>
              <a:cs typeface="Times New Roman" pitchFamily="18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4"/>
          <a:srcRect l="2661"/>
          <a:stretch/>
        </p:blipFill>
        <p:spPr>
          <a:xfrm>
            <a:off x="385010" y="1736164"/>
            <a:ext cx="11358775" cy="113996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5"/>
          <a:srcRect l="1760"/>
          <a:stretch/>
        </p:blipFill>
        <p:spPr>
          <a:xfrm>
            <a:off x="385010" y="3000841"/>
            <a:ext cx="11302503" cy="3528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426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6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6" name="Picture 2" descr="Giải Tiếng Việt 1 trang 132, 133 Bài 4: Hỏi mẹ - Kết nối tri thức với cuộc  sống - VnDoc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74" y="0"/>
            <a:ext cx="1207047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t="6692" b="63963"/>
          <a:stretch/>
        </p:blipFill>
        <p:spPr>
          <a:xfrm>
            <a:off x="294465" y="239151"/>
            <a:ext cx="5801535" cy="43609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243" t="39823" r="-243" b="30831"/>
          <a:stretch/>
        </p:blipFill>
        <p:spPr>
          <a:xfrm>
            <a:off x="294464" y="696351"/>
            <a:ext cx="5801535" cy="43609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6790" t="70116" r="-6790" b="538"/>
          <a:stretch/>
        </p:blipFill>
        <p:spPr>
          <a:xfrm>
            <a:off x="294463" y="1193409"/>
            <a:ext cx="5801535" cy="436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571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2"/>
          <a:srcRect r="65669" b="23235"/>
          <a:stretch/>
        </p:blipFill>
        <p:spPr>
          <a:xfrm>
            <a:off x="2487386" y="2888024"/>
            <a:ext cx="3924267" cy="3047556"/>
          </a:xfrm>
          <a:prstGeom prst="rect">
            <a:avLst/>
          </a:prstGeom>
        </p:spPr>
      </p:pic>
      <p:sp>
        <p:nvSpPr>
          <p:cNvPr id="32" name="Text Box 3"/>
          <p:cNvSpPr txBox="1">
            <a:spLocks noChangeArrowheads="1"/>
          </p:cNvSpPr>
          <p:nvPr/>
        </p:nvSpPr>
        <p:spPr bwMode="auto">
          <a:xfrm>
            <a:off x="3281950" y="528091"/>
            <a:ext cx="4371760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Moân: Tieáng Vieät</a:t>
            </a:r>
          </a:p>
        </p:txBody>
      </p:sp>
      <p:sp>
        <p:nvSpPr>
          <p:cNvPr id="33" name="Text Box 3"/>
          <p:cNvSpPr txBox="1">
            <a:spLocks noChangeArrowheads="1"/>
          </p:cNvSpPr>
          <p:nvPr/>
        </p:nvSpPr>
        <p:spPr bwMode="auto">
          <a:xfrm>
            <a:off x="3281943" y="1026682"/>
            <a:ext cx="1089636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Baøi: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34" name="Rectangle 36"/>
          <p:cNvSpPr>
            <a:spLocks noChangeArrowheads="1"/>
          </p:cNvSpPr>
          <p:nvPr/>
        </p:nvSpPr>
        <p:spPr bwMode="auto">
          <a:xfrm>
            <a:off x="18154" y="76202"/>
            <a:ext cx="12173846" cy="6781798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6066977" y="2961390"/>
            <a:ext cx="38100" cy="4252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6541555" y="3809498"/>
            <a:ext cx="38100" cy="4252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6109291" y="5490247"/>
            <a:ext cx="98712" cy="435617"/>
            <a:chOff x="2590800" y="2272159"/>
            <a:chExt cx="98712" cy="435617"/>
          </a:xfrm>
        </p:grpSpPr>
        <p:cxnSp>
          <p:nvCxnSpPr>
            <p:cNvPr id="35" name="Straight Connector 34"/>
            <p:cNvCxnSpPr/>
            <p:nvPr/>
          </p:nvCxnSpPr>
          <p:spPr>
            <a:xfrm flipH="1">
              <a:off x="2590800" y="2272159"/>
              <a:ext cx="38100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2651412" y="2282551"/>
              <a:ext cx="38100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Connector 13"/>
          <p:cNvCxnSpPr/>
          <p:nvPr/>
        </p:nvCxnSpPr>
        <p:spPr>
          <a:xfrm flipH="1">
            <a:off x="5760159" y="4668460"/>
            <a:ext cx="38100" cy="4252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4189307" y="1057459"/>
            <a:ext cx="5201436" cy="5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Hoûi</a:t>
            </a: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meï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3770840" y="57152"/>
            <a:ext cx="79166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Thöù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saùu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ngµy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21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th¸ng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04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202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" pitchFamily="34" charset="0"/>
              <a:ea typeface="HP001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794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12340</TotalTime>
  <Words>37</Words>
  <Application>Microsoft Office PowerPoint</Application>
  <PresentationFormat>Widescreen</PresentationFormat>
  <Paragraphs>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.VnAvant</vt:lpstr>
      <vt:lpstr>Arial</vt:lpstr>
      <vt:lpstr>Calibri</vt:lpstr>
      <vt:lpstr>Calibri Light</vt:lpstr>
      <vt:lpstr>HP001</vt:lpstr>
      <vt:lpstr>Times New Roman</vt:lpstr>
      <vt:lpstr>VNI-Avo</vt:lpstr>
      <vt:lpstr>3_Office Theme</vt:lpstr>
      <vt:lpstr>Office Theme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2816</cp:revision>
  <dcterms:created xsi:type="dcterms:W3CDTF">2021-01-08T15:14:22Z</dcterms:created>
  <dcterms:modified xsi:type="dcterms:W3CDTF">2025-04-06T09:18:29Z</dcterms:modified>
</cp:coreProperties>
</file>