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2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79486C-8180-47ED-A6B5-689A89867D2A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5F236-6EB7-448E-B2E0-B47D772E0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335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vdoc.vn/data/image/2021/06/11/giai-tieng-viet-1-trang-154-155-bai-4-ruong-bac-thang-o-sa-pa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2" y="76200"/>
            <a:ext cx="9132928" cy="6788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667000" y="154570"/>
            <a:ext cx="67295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1.Quan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endParaRPr lang="en-GB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4900139"/>
            <a:ext cx="87849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 N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hững </a:t>
            </a:r>
            <a:r>
              <a:rPr lang="vi-VN" sz="2400" dirty="0">
                <a:latin typeface="Arial" pitchFamily="34" charset="0"/>
                <a:cs typeface="Arial" pitchFamily="34" charset="0"/>
              </a:rPr>
              <a:t>thửa ruộng bậc thang xanh ngắt, cây đào nở hoa rực rỡ.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Em </a:t>
            </a:r>
            <a:r>
              <a:rPr lang="vi-VN" sz="2400" dirty="0">
                <a:latin typeface="Arial" pitchFamily="34" charset="0"/>
                <a:cs typeface="Arial" pitchFamily="34" charset="0"/>
              </a:rPr>
              <a:t>thích nhất hình ảnh ruộng bậc thang xanh tốt. Vì thửa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ruộng, </a:t>
            </a:r>
            <a:r>
              <a:rPr lang="vi-VN" sz="2400" dirty="0">
                <a:latin typeface="Arial" pitchFamily="34" charset="0"/>
                <a:cs typeface="Arial" pitchFamily="34" charset="0"/>
              </a:rPr>
              <a:t>nó không bằng phẳng mà xếp thành từng bậc như cầu thang, trải dài khắp các ngọn đồi.</a:t>
            </a:r>
          </a:p>
        </p:txBody>
      </p:sp>
    </p:spTree>
    <p:extLst>
      <p:ext uri="{BB962C8B-B14F-4D97-AF65-F5344CB8AC3E}">
        <p14:creationId xmlns:p14="http://schemas.microsoft.com/office/powerpoint/2010/main" val="55392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Hình nền powerpoint đơn giản đẹp ngút ngà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133600" y="3048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Ruộng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bậc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thang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ở Sa Pa</a:t>
            </a:r>
            <a:endParaRPr lang="en-US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066800"/>
            <a:ext cx="81534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    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Đến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Sa Pa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vào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mùa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lúa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chín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khách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du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lịch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có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thể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ngắm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nhìn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vẻ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đẹp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rực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rỡ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của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những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khu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ruộng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bậc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thang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Nhìn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xa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chúng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giống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như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những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bậc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thang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khổng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lồ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Từng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bậc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từng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bậc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như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nối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mặt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đất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với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bầu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trời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Một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màu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vàng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trải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dài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bất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tận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 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Đâu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đâu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cũng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ngạt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ngào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hương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lúa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    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Những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khu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ruộng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bậc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thang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ở Sa Pa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đã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có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từ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hàng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trăm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năm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nay.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Chúng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được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tạo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nên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bởi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đôi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bàn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tay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chăm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chỉ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cần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mẫn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của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những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người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H’mông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 Dao,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Hà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Nhì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,…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sống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ở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đây</a:t>
            </a:r>
            <a:endParaRPr lang="en-US" sz="2800" dirty="0">
              <a:solidFill>
                <a:srgbClr val="0070C0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623808" y="1020306"/>
            <a:ext cx="533400" cy="533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4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23808" y="3704094"/>
            <a:ext cx="533400" cy="533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2 </a:t>
            </a:r>
            <a:endParaRPr lang="en-US" sz="24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4600" y="1447800"/>
            <a:ext cx="36576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đọc</a:t>
            </a:r>
            <a:endParaRPr lang="en-US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7906" y="2470686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mùa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lúa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chín</a:t>
            </a:r>
            <a:endParaRPr lang="en-US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21628" y="2469396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du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lịch</a:t>
            </a:r>
            <a:endParaRPr lang="en-US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5000" y="2439690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ruộng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bậc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thang</a:t>
            </a:r>
            <a:endParaRPr lang="en-US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3338592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khổng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lồ</a:t>
            </a:r>
            <a:endParaRPr lang="en-US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33616" y="3307596"/>
            <a:ext cx="358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hương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lúa</a:t>
            </a:r>
            <a:endParaRPr lang="en-US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78106" y="3305016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H’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mông</a:t>
            </a:r>
            <a:endParaRPr lang="en-US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4572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5" name="Picture 4" descr="27"/>
          <p:cNvPicPr>
            <a:picLocks noChangeAspect="1" noChangeArrowheads="1"/>
          </p:cNvPicPr>
          <p:nvPr/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0" y="-95250"/>
            <a:ext cx="9144000" cy="6953250"/>
          </a:xfrm>
          <a:prstGeom prst="rect">
            <a:avLst/>
          </a:prstGeom>
          <a:extLst/>
        </p:spPr>
      </p:pic>
    </p:spTree>
    <p:extLst/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4600" y="1447800"/>
            <a:ext cx="36576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đọc</a:t>
            </a:r>
            <a:endParaRPr lang="en-US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4572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5" name="Picture 4" descr="27"/>
          <p:cNvPicPr>
            <a:picLocks noChangeAspect="1" noChangeArrowheads="1"/>
          </p:cNvPicPr>
          <p:nvPr/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-21948" y="-98148"/>
            <a:ext cx="9144000" cy="6953250"/>
          </a:xfrm>
          <a:prstGeom prst="rect">
            <a:avLst/>
          </a:prstGeom>
          <a:extLst/>
        </p:spPr>
      </p:pic>
      <p:sp>
        <p:nvSpPr>
          <p:cNvPr id="11" name="TextBox 10"/>
          <p:cNvSpPr txBox="1"/>
          <p:nvPr/>
        </p:nvSpPr>
        <p:spPr>
          <a:xfrm>
            <a:off x="381000" y="2514600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Nhìn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xa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chúng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giống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bậc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thang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khổng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lồ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Từng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bậc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từng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bậc</a:t>
            </a:r>
            <a:r>
              <a:rPr lang="en-US" sz="32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nối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đất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bầu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trời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2971800" y="3200400"/>
            <a:ext cx="457200" cy="152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048000" y="3200400"/>
            <a:ext cx="457200" cy="152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029200" y="3276600"/>
            <a:ext cx="457200" cy="152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2819400" y="2743200"/>
            <a:ext cx="457200" cy="152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6827004" y="3276600"/>
            <a:ext cx="457200" cy="152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3962400" y="3733800"/>
            <a:ext cx="457200" cy="152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4038600" y="3733800"/>
            <a:ext cx="457200" cy="152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/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251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Unicode MS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Đinh Hồng</dc:creator>
  <cp:lastModifiedBy>Admin</cp:lastModifiedBy>
  <cp:revision>21</cp:revision>
  <dcterms:created xsi:type="dcterms:W3CDTF">2022-04-02T02:11:20Z</dcterms:created>
  <dcterms:modified xsi:type="dcterms:W3CDTF">2025-04-06T10:41:31Z</dcterms:modified>
</cp:coreProperties>
</file>