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2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79486C-8180-47ED-A6B5-689A89867D2A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C5F236-6EB7-448E-B2E0-B47D772E0A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3350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F6F8F-D248-4E0C-9543-6E26BA48849B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DE215-44D5-472B-8E87-C148F7902A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F6F8F-D248-4E0C-9543-6E26BA48849B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DE215-44D5-472B-8E87-C148F7902A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F6F8F-D248-4E0C-9543-6E26BA48849B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DE215-44D5-472B-8E87-C148F7902A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F6F8F-D248-4E0C-9543-6E26BA48849B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DE215-44D5-472B-8E87-C148F7902A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F6F8F-D248-4E0C-9543-6E26BA48849B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DE215-44D5-472B-8E87-C148F7902A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F6F8F-D248-4E0C-9543-6E26BA48849B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DE215-44D5-472B-8E87-C148F7902A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F6F8F-D248-4E0C-9543-6E26BA48849B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DE215-44D5-472B-8E87-C148F7902A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F6F8F-D248-4E0C-9543-6E26BA48849B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DE215-44D5-472B-8E87-C148F7902A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F6F8F-D248-4E0C-9543-6E26BA48849B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DE215-44D5-472B-8E87-C148F7902A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F6F8F-D248-4E0C-9543-6E26BA48849B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DE215-44D5-472B-8E87-C148F7902A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F6F8F-D248-4E0C-9543-6E26BA48849B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DE215-44D5-472B-8E87-C148F7902A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1F6F8F-D248-4E0C-9543-6E26BA48849B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0DE215-44D5-472B-8E87-C148F7902A2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i.vdoc.vn/data/image/2021/06/11/giai-tieng-viet-1-trang-154-155-bai-4-ruong-bac-thang-o-sa-pa-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72" y="76200"/>
            <a:ext cx="9132928" cy="6788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2667000" y="154570"/>
            <a:ext cx="67295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latin typeface="Times New Roman" pitchFamily="18" charset="0"/>
                <a:cs typeface="Times New Roman" pitchFamily="18" charset="0"/>
              </a:rPr>
              <a:t>1.Quan </a:t>
            </a:r>
            <a:r>
              <a:rPr lang="en-GB" sz="2400" b="1" dirty="0" err="1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GB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GB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GB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GB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>
                <a:latin typeface="Times New Roman" pitchFamily="18" charset="0"/>
                <a:cs typeface="Times New Roman" pitchFamily="18" charset="0"/>
              </a:rPr>
              <a:t>vùng</a:t>
            </a:r>
            <a:r>
              <a:rPr lang="en-GB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 smtClean="0">
                <a:latin typeface="Times New Roman" pitchFamily="18" charset="0"/>
                <a:cs typeface="Times New Roman" pitchFamily="18" charset="0"/>
              </a:rPr>
              <a:t>cao</a:t>
            </a:r>
            <a:endParaRPr lang="en-GB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khiến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4900139"/>
            <a:ext cx="878497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  N</a:t>
            </a:r>
            <a:r>
              <a:rPr lang="vi-VN" sz="2400" dirty="0" smtClean="0">
                <a:latin typeface="Arial" pitchFamily="34" charset="0"/>
                <a:cs typeface="Arial" pitchFamily="34" charset="0"/>
              </a:rPr>
              <a:t>hững </a:t>
            </a:r>
            <a:r>
              <a:rPr lang="vi-VN" sz="2400" dirty="0">
                <a:latin typeface="Arial" pitchFamily="34" charset="0"/>
                <a:cs typeface="Arial" pitchFamily="34" charset="0"/>
              </a:rPr>
              <a:t>thửa ruộng bậc thang xanh ngắt, cây đào nở hoa rực rỡ.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vi-VN" sz="2400" dirty="0" smtClean="0">
                <a:latin typeface="Arial" pitchFamily="34" charset="0"/>
                <a:cs typeface="Arial" pitchFamily="34" charset="0"/>
              </a:rPr>
              <a:t>Em </a:t>
            </a:r>
            <a:r>
              <a:rPr lang="vi-VN" sz="2400" dirty="0">
                <a:latin typeface="Arial" pitchFamily="34" charset="0"/>
                <a:cs typeface="Arial" pitchFamily="34" charset="0"/>
              </a:rPr>
              <a:t>thích nhất hình ảnh ruộng bậc thang xanh tốt. Vì thửa </a:t>
            </a:r>
            <a:r>
              <a:rPr lang="vi-VN" sz="2400" dirty="0" smtClean="0">
                <a:latin typeface="Arial" pitchFamily="34" charset="0"/>
                <a:cs typeface="Arial" pitchFamily="34" charset="0"/>
              </a:rPr>
              <a:t>ruộng, </a:t>
            </a:r>
            <a:r>
              <a:rPr lang="vi-VN" sz="2400" dirty="0">
                <a:latin typeface="Arial" pitchFamily="34" charset="0"/>
                <a:cs typeface="Arial" pitchFamily="34" charset="0"/>
              </a:rPr>
              <a:t>nó không bằng phẳng mà xếp thành từng bậc như cầu thang, trải dài khắp các ngọn đồi.</a:t>
            </a:r>
          </a:p>
        </p:txBody>
      </p:sp>
    </p:spTree>
    <p:extLst>
      <p:ext uri="{BB962C8B-B14F-4D97-AF65-F5344CB8AC3E}">
        <p14:creationId xmlns:p14="http://schemas.microsoft.com/office/powerpoint/2010/main" val="553924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02" name="Picture 2" descr="Hình nền powerpoint đơn giản đẹp ngút ngà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2133600" y="304800"/>
            <a:ext cx="464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Ruộng</a:t>
            </a:r>
            <a:r>
              <a:rPr lang="en-US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bậc</a:t>
            </a:r>
            <a:r>
              <a:rPr lang="en-US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thang</a:t>
            </a:r>
            <a:r>
              <a:rPr lang="en-US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ở Sa Pa</a:t>
            </a:r>
            <a:endParaRPr lang="en-US" sz="28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1066800"/>
            <a:ext cx="8153400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    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Đến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Sa Pa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vào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mùa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lúa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chín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,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khách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du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lịch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có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thể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ngắm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nhìn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vẻ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đẹp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rực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rỡ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của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những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khu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ruộng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bậc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thang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.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Nhìn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xa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,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chúng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giống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như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những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bậc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thang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khổng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lồ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.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Từng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bậc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,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từng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bậc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như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nối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mặt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đất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với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bầu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trời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.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Một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màu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vàng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trải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dài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bất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tận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. 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Đâu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đâu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cũng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ngạt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ngào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hương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lúa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    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Những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khu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ruộng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bậc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thang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ở Sa Pa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đã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có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từ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hàng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trăm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năm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nay.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Chúng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được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tạo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nên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bởi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đôi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bàn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tay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chăm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chỉ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,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cần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mẫn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của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những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người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H’mông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, Dao,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Hà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Nhì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,…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sống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ở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đây</a:t>
            </a:r>
            <a:endParaRPr lang="en-US" sz="2800" dirty="0">
              <a:solidFill>
                <a:srgbClr val="0070C0"/>
              </a:solidFill>
              <a:latin typeface="Arial" pitchFamily="34" charset="0"/>
              <a:ea typeface="Arial Unicode MS" pitchFamily="34" charset="-128"/>
              <a:cs typeface="Arial" pitchFamily="34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623808" y="1020306"/>
            <a:ext cx="533400" cy="5334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en-US" sz="2400" dirty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623808" y="3704094"/>
            <a:ext cx="533400" cy="5334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2 </a:t>
            </a:r>
            <a:endParaRPr lang="en-US" sz="2400" dirty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514600" y="1447800"/>
            <a:ext cx="365760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Luyện</a:t>
            </a:r>
            <a:r>
              <a:rPr lang="en-US" sz="3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đọc</a:t>
            </a:r>
            <a:endParaRPr lang="en-US" sz="32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67906" y="2470686"/>
            <a:ext cx="297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mùa</a:t>
            </a:r>
            <a:r>
              <a:rPr lang="en-US" sz="32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lúa</a:t>
            </a:r>
            <a:r>
              <a:rPr lang="en-US" sz="32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chín</a:t>
            </a:r>
            <a:endParaRPr lang="en-US" sz="32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21628" y="2469396"/>
            <a:ext cx="3048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du </a:t>
            </a:r>
            <a:r>
              <a:rPr lang="en-US" sz="3200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lịch</a:t>
            </a:r>
            <a:endParaRPr lang="en-US" sz="32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15000" y="2439690"/>
            <a:ext cx="3429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ruộng</a:t>
            </a:r>
            <a:r>
              <a:rPr lang="en-US" sz="32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bậc</a:t>
            </a:r>
            <a:r>
              <a:rPr lang="en-US" sz="32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thang</a:t>
            </a:r>
            <a:endParaRPr lang="en-US" sz="32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90600" y="3338592"/>
            <a:ext cx="3352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khổng</a:t>
            </a:r>
            <a:r>
              <a:rPr lang="en-US" sz="32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lồ</a:t>
            </a:r>
            <a:endParaRPr lang="en-US" sz="32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33616" y="3307596"/>
            <a:ext cx="3581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hương</a:t>
            </a:r>
            <a:r>
              <a:rPr lang="en-US" sz="32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lúa</a:t>
            </a:r>
            <a:endParaRPr lang="en-US" sz="32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278106" y="3305016"/>
            <a:ext cx="3276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H’ </a:t>
            </a:r>
            <a:r>
              <a:rPr lang="en-US" sz="3200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mông</a:t>
            </a:r>
            <a:endParaRPr lang="en-US" sz="32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04800" y="457200"/>
            <a:ext cx="419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15" name="Picture 4" descr="27"/>
          <p:cNvPicPr>
            <a:picLocks noChangeAspect="1" noChangeArrowheads="1"/>
          </p:cNvPicPr>
          <p:nvPr/>
        </p:nvPicPr>
        <p:blipFill>
          <a:blip r:embed="rId2">
            <a:extLst/>
          </a:blip>
          <a:srcRect/>
          <a:stretch>
            <a:fillRect/>
          </a:stretch>
        </p:blipFill>
        <p:spPr bwMode="auto">
          <a:xfrm>
            <a:off x="0" y="-95250"/>
            <a:ext cx="9144000" cy="6953250"/>
          </a:xfrm>
          <a:prstGeom prst="rect">
            <a:avLst/>
          </a:prstGeom>
          <a:extLst/>
        </p:spPr>
      </p:pic>
    </p:spTree>
    <p:extLst/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/>
      <p:bldP spid="6" grpId="0"/>
      <p:bldP spid="7" grpId="0"/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223</Words>
  <Application>Microsoft Office PowerPoint</Application>
  <PresentationFormat>On-screen Show (4:3)</PresentationFormat>
  <Paragraphs>17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Arial Unicode MS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Đinh Hồng</dc:creator>
  <cp:lastModifiedBy>Admin</cp:lastModifiedBy>
  <cp:revision>22</cp:revision>
  <dcterms:created xsi:type="dcterms:W3CDTF">2022-04-02T02:11:20Z</dcterms:created>
  <dcterms:modified xsi:type="dcterms:W3CDTF">2025-04-06T10:41:42Z</dcterms:modified>
</cp:coreProperties>
</file>