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9486C-8180-47ED-A6B5-689A89867D2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5F236-6EB7-448E-B2E0-B47D772E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F6F8F-D248-4E0C-9543-6E26BA48849B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215-44D5-472B-8E87-C148F7902A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1/giai-tieng-viet-1-trang-154-155-bai-4-ruong-bac-thang-o-sa-pa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" y="76200"/>
            <a:ext cx="9132928" cy="67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7000" y="154570"/>
            <a:ext cx="6729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1.Quan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GB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900139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hững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thửa ruộng bậc thang xanh ngắt, cây đào nở hoa rực rỡ.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thích nhất hình ảnh ruộng bậc thang xanh tốt. Vì thửa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ruộng,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nó không bằng phẳng mà xếp thành từng bậc như cầu thang, trải dài khắp các ngọn đồi.</a:t>
            </a:r>
          </a:p>
        </p:txBody>
      </p:sp>
    </p:spTree>
    <p:extLst>
      <p:ext uri="{BB962C8B-B14F-4D97-AF65-F5344CB8AC3E}">
        <p14:creationId xmlns:p14="http://schemas.microsoft.com/office/powerpoint/2010/main" val="5539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ình nền powerpoint đơn giản đẹp ngút ngà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33600" y="304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thang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ở Sa Pa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153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Đến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mùa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khách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du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lịch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ngắm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vẻ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rực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rỡ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xa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giống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khổng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lồ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nối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bầu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màu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vàng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trải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dài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bất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tận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cũng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ngạt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ngào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hương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lúa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ruộng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bậc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thang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Sa Pa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từ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trăm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nay.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nên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bởi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đôi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bàn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chăm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cần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mẫn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H’mông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 Dao,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Hà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Nhì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,…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sống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ở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đây</a:t>
            </a:r>
            <a:endParaRPr lang="en-US" sz="2800" dirty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3808" y="1020306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23808" y="3704094"/>
            <a:ext cx="533400" cy="533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en-US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Đinh Hồng</dc:creator>
  <cp:lastModifiedBy>Admin</cp:lastModifiedBy>
  <cp:revision>23</cp:revision>
  <dcterms:created xsi:type="dcterms:W3CDTF">2022-04-02T02:11:20Z</dcterms:created>
  <dcterms:modified xsi:type="dcterms:W3CDTF">2025-04-06T10:41:52Z</dcterms:modified>
</cp:coreProperties>
</file>