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7" r:id="rId2"/>
    <p:sldId id="320" r:id="rId3"/>
    <p:sldId id="332" r:id="rId4"/>
  </p:sldIdLst>
  <p:sldSz cx="12188825" cy="6858000"/>
  <p:notesSz cx="6858000" cy="9144000"/>
  <p:defaultTextStyle>
    <a:defPPr>
      <a:defRPr lang="en-US"/>
    </a:defPPr>
    <a:lvl1pPr marL="0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50547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01096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51643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02192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52739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03286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53835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404382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27CB"/>
    <a:srgbClr val="AD27B7"/>
    <a:srgbClr val="BD8E79"/>
    <a:srgbClr val="B37D65"/>
    <a:srgbClr val="8F5D47"/>
    <a:srgbClr val="B43C00"/>
    <a:srgbClr val="D24CDC"/>
    <a:srgbClr val="F3CEF6"/>
    <a:srgbClr val="A521AF"/>
    <a:srgbClr val="8F45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48"/>
      </p:cViewPr>
      <p:guideLst>
        <p:guide orient="horz" pos="2160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50622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101244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51867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202489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753113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303735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54357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404979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3" y="2130430"/>
            <a:ext cx="10360501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2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50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01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516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02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52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032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5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404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1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74640"/>
            <a:ext cx="2742486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74640"/>
            <a:ext cx="802431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82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73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4" y="4406901"/>
            <a:ext cx="10360501" cy="1362075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4" y="2906715"/>
            <a:ext cx="103605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5054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0109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5164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0219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5273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0328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538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40438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7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600202"/>
            <a:ext cx="5383398" cy="4525962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600202"/>
            <a:ext cx="5383398" cy="4525962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0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2" y="1535114"/>
            <a:ext cx="5385515" cy="639762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0547" indent="0">
              <a:buNone/>
              <a:defRPr sz="2400" b="1"/>
            </a:lvl2pPr>
            <a:lvl3pPr marL="1101096" indent="0">
              <a:buNone/>
              <a:defRPr sz="2200" b="1"/>
            </a:lvl3pPr>
            <a:lvl4pPr marL="1651643" indent="0">
              <a:buNone/>
              <a:defRPr sz="1900" b="1"/>
            </a:lvl4pPr>
            <a:lvl5pPr marL="2202192" indent="0">
              <a:buNone/>
              <a:defRPr sz="1900" b="1"/>
            </a:lvl5pPr>
            <a:lvl6pPr marL="2752739" indent="0">
              <a:buNone/>
              <a:defRPr sz="1900" b="1"/>
            </a:lvl6pPr>
            <a:lvl7pPr marL="3303286" indent="0">
              <a:buNone/>
              <a:defRPr sz="1900" b="1"/>
            </a:lvl7pPr>
            <a:lvl8pPr marL="3853835" indent="0">
              <a:buNone/>
              <a:defRPr sz="1900" b="1"/>
            </a:lvl8pPr>
            <a:lvl9pPr marL="4404382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2" y="2174875"/>
            <a:ext cx="5385515" cy="3951288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9" y="1535114"/>
            <a:ext cx="5387630" cy="639762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0547" indent="0">
              <a:buNone/>
              <a:defRPr sz="2400" b="1"/>
            </a:lvl2pPr>
            <a:lvl3pPr marL="1101096" indent="0">
              <a:buNone/>
              <a:defRPr sz="2200" b="1"/>
            </a:lvl3pPr>
            <a:lvl4pPr marL="1651643" indent="0">
              <a:buNone/>
              <a:defRPr sz="1900" b="1"/>
            </a:lvl4pPr>
            <a:lvl5pPr marL="2202192" indent="0">
              <a:buNone/>
              <a:defRPr sz="1900" b="1"/>
            </a:lvl5pPr>
            <a:lvl6pPr marL="2752739" indent="0">
              <a:buNone/>
              <a:defRPr sz="1900" b="1"/>
            </a:lvl6pPr>
            <a:lvl7pPr marL="3303286" indent="0">
              <a:buNone/>
              <a:defRPr sz="1900" b="1"/>
            </a:lvl7pPr>
            <a:lvl8pPr marL="3853835" indent="0">
              <a:buNone/>
              <a:defRPr sz="1900" b="1"/>
            </a:lvl8pPr>
            <a:lvl9pPr marL="4404382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9" y="2174875"/>
            <a:ext cx="5387630" cy="3951288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9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9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49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8" y="273049"/>
            <a:ext cx="4010039" cy="11620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4" y="273053"/>
            <a:ext cx="6813891" cy="5853113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8" y="1435105"/>
            <a:ext cx="4010039" cy="4691063"/>
          </a:xfrm>
        </p:spPr>
        <p:txBody>
          <a:bodyPr/>
          <a:lstStyle>
            <a:lvl1pPr marL="0" indent="0">
              <a:buNone/>
              <a:defRPr sz="1700"/>
            </a:lvl1pPr>
            <a:lvl2pPr marL="550547" indent="0">
              <a:buNone/>
              <a:defRPr sz="1400"/>
            </a:lvl2pPr>
            <a:lvl3pPr marL="1101096" indent="0">
              <a:buNone/>
              <a:defRPr sz="1200"/>
            </a:lvl3pPr>
            <a:lvl4pPr marL="1651643" indent="0">
              <a:buNone/>
              <a:defRPr sz="1100"/>
            </a:lvl4pPr>
            <a:lvl5pPr marL="2202192" indent="0">
              <a:buNone/>
              <a:defRPr sz="1100"/>
            </a:lvl5pPr>
            <a:lvl6pPr marL="2752739" indent="0">
              <a:buNone/>
              <a:defRPr sz="1100"/>
            </a:lvl6pPr>
            <a:lvl7pPr marL="3303286" indent="0">
              <a:buNone/>
              <a:defRPr sz="1100"/>
            </a:lvl7pPr>
            <a:lvl8pPr marL="3853835" indent="0">
              <a:buNone/>
              <a:defRPr sz="1100"/>
            </a:lvl8pPr>
            <a:lvl9pPr marL="4404382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7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6" y="4800602"/>
            <a:ext cx="7313295" cy="566738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6" y="612775"/>
            <a:ext cx="7313295" cy="4114800"/>
          </a:xfrm>
        </p:spPr>
        <p:txBody>
          <a:bodyPr/>
          <a:lstStyle>
            <a:lvl1pPr marL="0" indent="0">
              <a:buNone/>
              <a:defRPr sz="3900"/>
            </a:lvl1pPr>
            <a:lvl2pPr marL="550547" indent="0">
              <a:buNone/>
              <a:defRPr sz="3400"/>
            </a:lvl2pPr>
            <a:lvl3pPr marL="1101096" indent="0">
              <a:buNone/>
              <a:defRPr sz="2900"/>
            </a:lvl3pPr>
            <a:lvl4pPr marL="1651643" indent="0">
              <a:buNone/>
              <a:defRPr sz="2400"/>
            </a:lvl4pPr>
            <a:lvl5pPr marL="2202192" indent="0">
              <a:buNone/>
              <a:defRPr sz="2400"/>
            </a:lvl5pPr>
            <a:lvl6pPr marL="2752739" indent="0">
              <a:buNone/>
              <a:defRPr sz="2400"/>
            </a:lvl6pPr>
            <a:lvl7pPr marL="3303286" indent="0">
              <a:buNone/>
              <a:defRPr sz="2400"/>
            </a:lvl7pPr>
            <a:lvl8pPr marL="3853835" indent="0">
              <a:buNone/>
              <a:defRPr sz="2400"/>
            </a:lvl8pPr>
            <a:lvl9pPr marL="4404382" indent="0">
              <a:buNone/>
              <a:defRPr sz="2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6" y="5367341"/>
            <a:ext cx="7313295" cy="804863"/>
          </a:xfrm>
        </p:spPr>
        <p:txBody>
          <a:bodyPr/>
          <a:lstStyle>
            <a:lvl1pPr marL="0" indent="0">
              <a:buNone/>
              <a:defRPr sz="1700"/>
            </a:lvl1pPr>
            <a:lvl2pPr marL="550547" indent="0">
              <a:buNone/>
              <a:defRPr sz="1400"/>
            </a:lvl2pPr>
            <a:lvl3pPr marL="1101096" indent="0">
              <a:buNone/>
              <a:defRPr sz="1200"/>
            </a:lvl3pPr>
            <a:lvl4pPr marL="1651643" indent="0">
              <a:buNone/>
              <a:defRPr sz="1100"/>
            </a:lvl4pPr>
            <a:lvl5pPr marL="2202192" indent="0">
              <a:buNone/>
              <a:defRPr sz="1100"/>
            </a:lvl5pPr>
            <a:lvl6pPr marL="2752739" indent="0">
              <a:buNone/>
              <a:defRPr sz="1100"/>
            </a:lvl6pPr>
            <a:lvl7pPr marL="3303286" indent="0">
              <a:buNone/>
              <a:defRPr sz="1100"/>
            </a:lvl7pPr>
            <a:lvl8pPr marL="3853835" indent="0">
              <a:buNone/>
              <a:defRPr sz="1100"/>
            </a:lvl8pPr>
            <a:lvl9pPr marL="4404382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2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2" y="274639"/>
            <a:ext cx="10969943" cy="1143000"/>
          </a:xfrm>
          <a:prstGeom prst="rect">
            <a:avLst/>
          </a:prstGeom>
        </p:spPr>
        <p:txBody>
          <a:bodyPr vert="horz" lIns="110109" tIns="55056" rIns="110109" bIns="550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2" y="1600202"/>
            <a:ext cx="10969943" cy="4525962"/>
          </a:xfrm>
          <a:prstGeom prst="rect">
            <a:avLst/>
          </a:prstGeom>
        </p:spPr>
        <p:txBody>
          <a:bodyPr vert="horz" lIns="110109" tIns="55056" rIns="110109" bIns="550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3"/>
            <a:ext cx="2844059" cy="365125"/>
          </a:xfrm>
          <a:prstGeom prst="rect">
            <a:avLst/>
          </a:prstGeom>
        </p:spPr>
        <p:txBody>
          <a:bodyPr vert="horz" lIns="110109" tIns="55056" rIns="110109" bIns="55056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6" y="6356353"/>
            <a:ext cx="3859795" cy="365125"/>
          </a:xfrm>
          <a:prstGeom prst="rect">
            <a:avLst/>
          </a:prstGeom>
        </p:spPr>
        <p:txBody>
          <a:bodyPr vert="horz" lIns="110109" tIns="55056" rIns="110109" bIns="55056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6" y="6356353"/>
            <a:ext cx="2844059" cy="365125"/>
          </a:xfrm>
          <a:prstGeom prst="rect">
            <a:avLst/>
          </a:prstGeom>
        </p:spPr>
        <p:txBody>
          <a:bodyPr vert="horz" lIns="110109" tIns="55056" rIns="110109" bIns="55056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7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01096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2910" indent="-412910" algn="l" defTabSz="1101096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894640" indent="-344093" algn="l" defTabSz="1101096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6369" indent="-275275" algn="l" defTabSz="1101096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26917" indent="-275275" algn="l" defTabSz="1101096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77465" indent="-275275" algn="l" defTabSz="1101096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28013" indent="-275275" algn="l" defTabSz="110109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78560" indent="-275275" algn="l" defTabSz="110109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29108" indent="-275275" algn="l" defTabSz="110109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79656" indent="-275275" algn="l" defTabSz="110109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50547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01096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51643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02192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52739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03286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53835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04382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lowchart: Document 17"/>
          <p:cNvSpPr/>
          <p:nvPr/>
        </p:nvSpPr>
        <p:spPr>
          <a:xfrm>
            <a:off x="-23725" y="-19522"/>
            <a:ext cx="12333642" cy="2591410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469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290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054"/>
              <a:gd name="connsiteX1" fmla="*/ 21676 w 21676"/>
              <a:gd name="connsiteY1" fmla="*/ 0 h 23054"/>
              <a:gd name="connsiteX2" fmla="*/ 21625 w 21676"/>
              <a:gd name="connsiteY2" fmla="*/ 18938 h 23054"/>
              <a:gd name="connsiteX3" fmla="*/ 17591 w 21676"/>
              <a:gd name="connsiteY3" fmla="*/ 19806 h 23054"/>
              <a:gd name="connsiteX4" fmla="*/ 8290 w 21676"/>
              <a:gd name="connsiteY4" fmla="*/ 23038 h 23054"/>
              <a:gd name="connsiteX5" fmla="*/ 1 w 21676"/>
              <a:gd name="connsiteY5" fmla="*/ 20416 h 23054"/>
              <a:gd name="connsiteX6" fmla="*/ 76 w 21676"/>
              <a:gd name="connsiteY6" fmla="*/ 0 h 23054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7591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75"/>
              <a:gd name="connsiteX1" fmla="*/ 21676 w 21676"/>
              <a:gd name="connsiteY1" fmla="*/ 0 h 23075"/>
              <a:gd name="connsiteX2" fmla="*/ 21625 w 21676"/>
              <a:gd name="connsiteY2" fmla="*/ 19390 h 23075"/>
              <a:gd name="connsiteX3" fmla="*/ 18037 w 21676"/>
              <a:gd name="connsiteY3" fmla="*/ 19806 h 23075"/>
              <a:gd name="connsiteX4" fmla="*/ 8290 w 21676"/>
              <a:gd name="connsiteY4" fmla="*/ 23038 h 23075"/>
              <a:gd name="connsiteX5" fmla="*/ 1 w 21676"/>
              <a:gd name="connsiteY5" fmla="*/ 20416 h 23075"/>
              <a:gd name="connsiteX6" fmla="*/ 76 w 21676"/>
              <a:gd name="connsiteY6" fmla="*/ 0 h 2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075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4088"/>
                  <a:pt x="21625" y="19390"/>
                </a:cubicBezTo>
                <a:cubicBezTo>
                  <a:pt x="19315" y="19388"/>
                  <a:pt x="20217" y="19028"/>
                  <a:pt x="18037" y="19806"/>
                </a:cubicBezTo>
                <a:cubicBezTo>
                  <a:pt x="15320" y="20859"/>
                  <a:pt x="10963" y="22677"/>
                  <a:pt x="8290" y="23038"/>
                </a:cubicBezTo>
                <a:cubicBezTo>
                  <a:pt x="5677" y="23406"/>
                  <a:pt x="1035" y="20921"/>
                  <a:pt x="1" y="20416"/>
                </a:cubicBezTo>
                <a:cubicBezTo>
                  <a:pt x="-16" y="15915"/>
                  <a:pt x="93" y="4501"/>
                  <a:pt x="76" y="0"/>
                </a:cubicBezTo>
                <a:close/>
              </a:path>
            </a:pathLst>
          </a:custGeom>
          <a:solidFill>
            <a:srgbClr val="E590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0168" tIns="55085" rIns="110168" bIns="55085" rtlCol="0" anchor="ctr"/>
          <a:lstStyle/>
          <a:p>
            <a:pPr algn="ctr"/>
            <a:endParaRPr lang="en-US"/>
          </a:p>
        </p:txBody>
      </p:sp>
      <p:sp>
        <p:nvSpPr>
          <p:cNvPr id="18" name="Flowchart: Document 17"/>
          <p:cNvSpPr/>
          <p:nvPr/>
        </p:nvSpPr>
        <p:spPr>
          <a:xfrm>
            <a:off x="-57584" y="14344"/>
            <a:ext cx="12333642" cy="2369632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168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3636"/>
                  <a:pt x="21625" y="18938"/>
                </a:cubicBezTo>
                <a:cubicBezTo>
                  <a:pt x="19315" y="18936"/>
                  <a:pt x="19771" y="19028"/>
                  <a:pt x="17591" y="19806"/>
                </a:cubicBezTo>
                <a:cubicBezTo>
                  <a:pt x="14874" y="20859"/>
                  <a:pt x="11082" y="23280"/>
                  <a:pt x="8469" y="23038"/>
                </a:cubicBezTo>
                <a:cubicBezTo>
                  <a:pt x="5856" y="24009"/>
                  <a:pt x="1035" y="19262"/>
                  <a:pt x="1" y="18757"/>
                </a:cubicBezTo>
                <a:cubicBezTo>
                  <a:pt x="-16" y="14256"/>
                  <a:pt x="93" y="4501"/>
                  <a:pt x="76" y="0"/>
                </a:cubicBezTo>
                <a:close/>
              </a:path>
            </a:pathLst>
          </a:custGeom>
          <a:solidFill>
            <a:srgbClr val="A71F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0168" tIns="55085" rIns="110168" bIns="55085"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448454" y="2869488"/>
            <a:ext cx="5467912" cy="1300191"/>
            <a:chOff x="9566064" y="964372"/>
            <a:chExt cx="5446164" cy="698253"/>
          </a:xfrm>
        </p:grpSpPr>
        <p:sp>
          <p:nvSpPr>
            <p:cNvPr id="13" name="Rectangle 10"/>
            <p:cNvSpPr/>
            <p:nvPr/>
          </p:nvSpPr>
          <p:spPr>
            <a:xfrm rot="416356">
              <a:off x="13066912" y="966823"/>
              <a:ext cx="1945316" cy="695802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3999"/>
                <a:gd name="connsiteY0" fmla="*/ 0 h 724766"/>
                <a:gd name="connsiteX1" fmla="*/ 5334000 w 5333999"/>
                <a:gd name="connsiteY1" fmla="*/ 0 h 724766"/>
                <a:gd name="connsiteX2" fmla="*/ 3970191 w 5333999"/>
                <a:gd name="connsiteY2" fmla="*/ 513468 h 724766"/>
                <a:gd name="connsiteX3" fmla="*/ 5334000 w 5333999"/>
                <a:gd name="connsiteY3" fmla="*/ 724766 h 724766"/>
                <a:gd name="connsiteX4" fmla="*/ 0 w 5333999"/>
                <a:gd name="connsiteY4" fmla="*/ 724766 h 724766"/>
                <a:gd name="connsiteX5" fmla="*/ 0 w 5333999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572681 w 5334002"/>
                <a:gd name="connsiteY2" fmla="*/ 409907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649495"/>
                <a:gd name="connsiteY0" fmla="*/ 0 h 724766"/>
                <a:gd name="connsiteX1" fmla="*/ 5649496 w 5649495"/>
                <a:gd name="connsiteY1" fmla="*/ 27302 h 724766"/>
                <a:gd name="connsiteX2" fmla="*/ 4572681 w 5649495"/>
                <a:gd name="connsiteY2" fmla="*/ 409907 h 724766"/>
                <a:gd name="connsiteX3" fmla="*/ 5334000 w 5649495"/>
                <a:gd name="connsiteY3" fmla="*/ 724766 h 724766"/>
                <a:gd name="connsiteX4" fmla="*/ 0 w 5649495"/>
                <a:gd name="connsiteY4" fmla="*/ 724766 h 724766"/>
                <a:gd name="connsiteX5" fmla="*/ 0 w 5649495"/>
                <a:gd name="connsiteY5" fmla="*/ 0 h 724766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24345 w 5673840"/>
                <a:gd name="connsiteY4" fmla="*/ 697464 h 697464"/>
                <a:gd name="connsiteX5" fmla="*/ -1 w 5673840"/>
                <a:gd name="connsiteY5" fmla="*/ 152873 h 697464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6831 w 5673840"/>
                <a:gd name="connsiteY4" fmla="*/ 568730 h 697464"/>
                <a:gd name="connsiteX5" fmla="*/ -1 w 5673840"/>
                <a:gd name="connsiteY5" fmla="*/ 152873 h 697464"/>
                <a:gd name="connsiteX0" fmla="*/ -1 w 5673840"/>
                <a:gd name="connsiteY0" fmla="*/ 152873 h 661803"/>
                <a:gd name="connsiteX1" fmla="*/ 5673841 w 5673840"/>
                <a:gd name="connsiteY1" fmla="*/ 0 h 661803"/>
                <a:gd name="connsiteX2" fmla="*/ 4597026 w 5673840"/>
                <a:gd name="connsiteY2" fmla="*/ 382605 h 661803"/>
                <a:gd name="connsiteX3" fmla="*/ 5253439 w 5673840"/>
                <a:gd name="connsiteY3" fmla="*/ 661803 h 661803"/>
                <a:gd name="connsiteX4" fmla="*/ 6831 w 5673840"/>
                <a:gd name="connsiteY4" fmla="*/ 568730 h 661803"/>
                <a:gd name="connsiteX5" fmla="*/ -1 w 5673840"/>
                <a:gd name="connsiteY5" fmla="*/ 152873 h 661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73840" h="661803">
                  <a:moveTo>
                    <a:pt x="-1" y="152873"/>
                  </a:moveTo>
                  <a:lnTo>
                    <a:pt x="5673841" y="0"/>
                  </a:lnTo>
                  <a:cubicBezTo>
                    <a:pt x="5674995" y="102899"/>
                    <a:pt x="4595872" y="279706"/>
                    <a:pt x="4597026" y="382605"/>
                  </a:cubicBezTo>
                  <a:lnTo>
                    <a:pt x="5253439" y="661803"/>
                  </a:lnTo>
                  <a:lnTo>
                    <a:pt x="6831" y="568730"/>
                  </a:lnTo>
                  <a:lnTo>
                    <a:pt x="-1" y="152873"/>
                  </a:lnTo>
                  <a:close/>
                </a:path>
              </a:pathLst>
            </a:custGeom>
            <a:solidFill>
              <a:srgbClr val="CC27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566064" y="964372"/>
              <a:ext cx="5334002" cy="646524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590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0"/>
            <p:cNvSpPr/>
            <p:nvPr/>
          </p:nvSpPr>
          <p:spPr>
            <a:xfrm>
              <a:off x="9616287" y="1021956"/>
              <a:ext cx="5049983" cy="543791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126371" y="2812695"/>
            <a:ext cx="1322764" cy="1323109"/>
            <a:chOff x="1212273" y="1084984"/>
            <a:chExt cx="992332" cy="992332"/>
          </a:xfrm>
          <a:solidFill>
            <a:srgbClr val="A71FB1"/>
          </a:solidFill>
        </p:grpSpPr>
        <p:sp>
          <p:nvSpPr>
            <p:cNvPr id="9" name="Oval 8"/>
            <p:cNvSpPr/>
            <p:nvPr/>
          </p:nvSpPr>
          <p:spPr>
            <a:xfrm>
              <a:off x="1212273" y="1084984"/>
              <a:ext cx="992332" cy="992332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1252971" y="1095375"/>
              <a:ext cx="914400" cy="914400"/>
            </a:xfrm>
            <a:prstGeom prst="ellipse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16930" y="237859"/>
            <a:ext cx="1788240" cy="1342336"/>
          </a:xfrm>
          <a:prstGeom prst="rect">
            <a:avLst/>
          </a:prstGeom>
          <a:noFill/>
        </p:spPr>
        <p:txBody>
          <a:bodyPr wrap="square" lIns="110154" tIns="55077" rIns="110154" bIns="55077" rtlCol="0">
            <a:spAutoFit/>
          </a:bodyPr>
          <a:lstStyle/>
          <a:p>
            <a:pPr algn="ctr"/>
            <a:r>
              <a:rPr lang="en-US" sz="8000" b="1">
                <a:solidFill>
                  <a:srgbClr val="A71FB1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234619" y="615127"/>
            <a:ext cx="9736720" cy="1003782"/>
          </a:xfrm>
          <a:prstGeom prst="rect">
            <a:avLst/>
          </a:prstGeom>
          <a:noFill/>
        </p:spPr>
        <p:txBody>
          <a:bodyPr wrap="square" lIns="110154" tIns="55077" rIns="110154" bIns="55077" rtlCol="0">
            <a:spAutoFit/>
          </a:bodyPr>
          <a:lstStyle/>
          <a:p>
            <a:pPr algn="ctr"/>
            <a:r>
              <a:rPr lang="en-US" sz="5800" b="1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ĐẤT NƯỚC VÀ CON NGƯỜI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167432" y="2883519"/>
            <a:ext cx="1320456" cy="1157670"/>
          </a:xfrm>
          <a:prstGeom prst="rect">
            <a:avLst/>
          </a:prstGeom>
          <a:noFill/>
        </p:spPr>
        <p:txBody>
          <a:bodyPr wrap="square" lIns="110154" tIns="55077" rIns="110154" bIns="55077" rtlCol="0">
            <a:spAutoFit/>
          </a:bodyPr>
          <a:lstStyle/>
          <a:p>
            <a:pPr algn="ctr"/>
            <a:r>
              <a:rPr lang="en-US" sz="2900" b="1"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</a:p>
          <a:p>
            <a:pPr algn="ctr"/>
            <a:r>
              <a:rPr lang="en-US" sz="3900" b="1" smtClean="0">
                <a:solidFill>
                  <a:schemeClr val="bg1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5</a:t>
            </a:r>
            <a:endParaRPr lang="en-US" sz="3900" b="1">
              <a:solidFill>
                <a:schemeClr val="bg1"/>
              </a:solidFill>
              <a:latin typeface="Arial Rounded MT Bold" pitchFamily="34" charset="0"/>
              <a:ea typeface="Arial-Rounded" pitchFamily="34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925174" y="3052120"/>
            <a:ext cx="6826838" cy="772949"/>
          </a:xfrm>
          <a:prstGeom prst="rect">
            <a:avLst/>
          </a:prstGeom>
          <a:noFill/>
        </p:spPr>
        <p:txBody>
          <a:bodyPr wrap="square" lIns="110154" tIns="55077" rIns="110154" bIns="55077" rtlCol="0">
            <a:spAutoFit/>
          </a:bodyPr>
          <a:lstStyle/>
          <a:p>
            <a:pPr algn="ctr"/>
            <a:r>
              <a:rPr lang="en-US" sz="4300" b="1" smtClean="0">
                <a:solidFill>
                  <a:srgbClr val="A71FB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NHỚ ƠN</a:t>
            </a:r>
            <a:endParaRPr lang="en-US" sz="4300" b="1">
              <a:solidFill>
                <a:srgbClr val="A71FB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-879281" y="-1131658"/>
            <a:ext cx="3291986" cy="3062308"/>
            <a:chOff x="-2957976" y="-1125796"/>
            <a:chExt cx="2469633" cy="2296731"/>
          </a:xfrm>
        </p:grpSpPr>
        <p:sp>
          <p:nvSpPr>
            <p:cNvPr id="22" name="Oval 21"/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 rot="968493">
              <a:off x="-2721155" y="-827037"/>
              <a:ext cx="2069022" cy="1931010"/>
            </a:xfrm>
            <a:prstGeom prst="ellipse">
              <a:avLst/>
            </a:prstGeom>
            <a:solidFill>
              <a:srgbClr val="D24C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 rot="2150288">
              <a:off x="-2540893" y="-528917"/>
              <a:ext cx="1825297" cy="15837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6930" y="237859"/>
            <a:ext cx="1788240" cy="1342294"/>
          </a:xfrm>
          <a:prstGeom prst="rect">
            <a:avLst/>
          </a:prstGeom>
          <a:noFill/>
        </p:spPr>
        <p:txBody>
          <a:bodyPr wrap="square" lIns="110109" tIns="55056" rIns="110109" bIns="55056" rtlCol="0">
            <a:spAutoFit/>
          </a:bodyPr>
          <a:lstStyle/>
          <a:p>
            <a:pPr algn="ctr"/>
            <a:r>
              <a:rPr lang="en-US" sz="8000" b="1">
                <a:solidFill>
                  <a:srgbClr val="7030A0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8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95"/>
          <a:stretch/>
        </p:blipFill>
        <p:spPr>
          <a:xfrm>
            <a:off x="5261001" y="4206782"/>
            <a:ext cx="2155184" cy="1817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12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56978" y="205611"/>
            <a:ext cx="812588" cy="812800"/>
          </a:xfrm>
          <a:prstGeom prst="ellipse">
            <a:avLst/>
          </a:prstGeom>
          <a:solidFill>
            <a:srgbClr val="AD2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49" tIns="60925" rIns="121849" bIns="60925" rtlCol="0" anchor="ctr"/>
          <a:lstStyle/>
          <a:p>
            <a:pPr algn="ctr"/>
            <a:r>
              <a:rPr lang="en-US" sz="3700" b="1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2651" y="256427"/>
            <a:ext cx="9852634" cy="697563"/>
          </a:xfrm>
          <a:prstGeom prst="rect">
            <a:avLst/>
          </a:prstGeom>
          <a:noFill/>
        </p:spPr>
        <p:txBody>
          <a:bodyPr wrap="square" lIns="121833" tIns="60917" rIns="121833" bIns="60917" rtlCol="0">
            <a:spAutoFit/>
          </a:bodyPr>
          <a:lstStyle/>
          <a:p>
            <a:pPr algn="just"/>
            <a:r>
              <a:rPr lang="en-US" sz="3700" b="1">
                <a:latin typeface="Arial" pitchFamily="34" charset="0"/>
                <a:ea typeface="Arial-Rounded" pitchFamily="34" charset="0"/>
                <a:cs typeface="Arial" pitchFamily="34" charset="0"/>
              </a:rPr>
              <a:t>Đọc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293812" y="381000"/>
            <a:ext cx="11913831" cy="6511635"/>
            <a:chOff x="1293812" y="381000"/>
            <a:chExt cx="11913831" cy="6511635"/>
          </a:xfrm>
        </p:grpSpPr>
        <p:sp>
          <p:nvSpPr>
            <p:cNvPr id="4" name="TextBox 3"/>
            <p:cNvSpPr txBox="1"/>
            <p:nvPr/>
          </p:nvSpPr>
          <p:spPr>
            <a:xfrm>
              <a:off x="2112268" y="381000"/>
              <a:ext cx="7927354" cy="697563"/>
            </a:xfrm>
            <a:prstGeom prst="rect">
              <a:avLst/>
            </a:prstGeom>
            <a:noFill/>
          </p:spPr>
          <p:txBody>
            <a:bodyPr wrap="square" lIns="121833" tIns="60917" rIns="121833" bIns="60917" rtlCol="0">
              <a:spAutoFit/>
            </a:bodyPr>
            <a:lstStyle/>
            <a:p>
              <a:pPr algn="ctr"/>
              <a:r>
                <a:rPr lang="en-US" sz="3700" b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Nhớ ơn</a:t>
              </a:r>
              <a:endParaRPr lang="en-US" sz="3700" b="1">
                <a:latin typeface="Arial" pitchFamily="34" charset="0"/>
                <a:ea typeface="Arial-Rounded" pitchFamily="34" charset="0"/>
                <a:cs typeface="Arial" pitchFamily="34" charset="0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1293812" y="1071637"/>
              <a:ext cx="11913831" cy="5820998"/>
              <a:chOff x="1293812" y="1071637"/>
              <a:chExt cx="11913831" cy="5820998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1293812" y="1071637"/>
                <a:ext cx="6747824" cy="4555006"/>
              </a:xfrm>
              <a:prstGeom prst="rect">
                <a:avLst/>
              </a:prstGeom>
              <a:noFill/>
            </p:spPr>
            <p:txBody>
              <a:bodyPr wrap="square" lIns="121833" tIns="60917" rIns="121833" bIns="60917" rtlCol="0">
                <a:spAutoFit/>
              </a:bodyPr>
              <a:lstStyle/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Ăn một bát cơm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Nhớ người cày ruộng.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Ăn đĩa rau muống,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Nhớ người đào ao.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Ăn một quả đào,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Nhớ người vun gốc.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Ăn một con ốc,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Nhớ người đi mò.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412338" y="2819400"/>
                <a:ext cx="5776487" cy="3447011"/>
              </a:xfrm>
              <a:prstGeom prst="rect">
                <a:avLst/>
              </a:prstGeom>
              <a:noFill/>
            </p:spPr>
            <p:txBody>
              <a:bodyPr wrap="square" lIns="121833" tIns="60917" rIns="121833" bIns="60917" rtlCol="0">
                <a:spAutoFit/>
              </a:bodyPr>
              <a:lstStyle/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Sang đò,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Nhớ người chèo chống.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Nằm võng,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Nhớ người mắc dây.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Đứng mát gốc cây,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Nhớ người trồng trọt.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9066212" y="6215613"/>
                <a:ext cx="4141431" cy="677022"/>
              </a:xfrm>
              <a:prstGeom prst="rect">
                <a:avLst/>
              </a:prstGeom>
              <a:noFill/>
            </p:spPr>
            <p:txBody>
              <a:bodyPr wrap="square" lIns="121833" tIns="60917" rIns="121833" bIns="60917" rtlCol="0">
                <a:spAutoFit/>
              </a:bodyPr>
              <a:lstStyle/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(Đồng giao)</a:t>
                </a:r>
                <a:endParaRPr lang="en-US" sz="3600">
                  <a:latin typeface="Arial" pitchFamily="34" charset="0"/>
                  <a:ea typeface="Arial-Rounded" pitchFamily="34" charset="0"/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1210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293812" y="381000"/>
            <a:ext cx="11913831" cy="6511635"/>
            <a:chOff x="1293812" y="381000"/>
            <a:chExt cx="11913831" cy="6511635"/>
          </a:xfrm>
        </p:grpSpPr>
        <p:sp>
          <p:nvSpPr>
            <p:cNvPr id="16" name="TextBox 15"/>
            <p:cNvSpPr txBox="1"/>
            <p:nvPr/>
          </p:nvSpPr>
          <p:spPr>
            <a:xfrm>
              <a:off x="2112268" y="381000"/>
              <a:ext cx="7927354" cy="697563"/>
            </a:xfrm>
            <a:prstGeom prst="rect">
              <a:avLst/>
            </a:prstGeom>
            <a:noFill/>
          </p:spPr>
          <p:txBody>
            <a:bodyPr wrap="square" lIns="121833" tIns="60917" rIns="121833" bIns="60917" rtlCol="0">
              <a:spAutoFit/>
            </a:bodyPr>
            <a:lstStyle/>
            <a:p>
              <a:pPr algn="ctr"/>
              <a:r>
                <a:rPr lang="en-US" sz="3700" b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Nhớ ơn</a:t>
              </a:r>
              <a:endParaRPr lang="en-US" sz="3700" b="1">
                <a:latin typeface="Arial" pitchFamily="34" charset="0"/>
                <a:ea typeface="Arial-Rounded" pitchFamily="34" charset="0"/>
                <a:cs typeface="Arial" pitchFamily="34" charset="0"/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1293812" y="1071637"/>
              <a:ext cx="11913831" cy="5820998"/>
              <a:chOff x="1293812" y="1071637"/>
              <a:chExt cx="11913831" cy="5820998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1293812" y="1071637"/>
                <a:ext cx="6747824" cy="4555006"/>
              </a:xfrm>
              <a:prstGeom prst="rect">
                <a:avLst/>
              </a:prstGeom>
              <a:noFill/>
            </p:spPr>
            <p:txBody>
              <a:bodyPr wrap="square" lIns="121833" tIns="60917" rIns="121833" bIns="60917" rtlCol="0">
                <a:spAutoFit/>
              </a:bodyPr>
              <a:lstStyle/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Ăn một bát cơm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Nhớ người cày ruộng.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Ăn đĩa rau muống,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Nhớ người đào ao.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Ăn một quả đào,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Nhớ người vun gốc.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Ăn một con ốc,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Nhớ người đi mò.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6412338" y="2819400"/>
                <a:ext cx="5776487" cy="3447011"/>
              </a:xfrm>
              <a:prstGeom prst="rect">
                <a:avLst/>
              </a:prstGeom>
              <a:noFill/>
            </p:spPr>
            <p:txBody>
              <a:bodyPr wrap="square" lIns="121833" tIns="60917" rIns="121833" bIns="60917" rtlCol="0">
                <a:spAutoFit/>
              </a:bodyPr>
              <a:lstStyle/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Sang đò,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Nhớ người chèo chống.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Nằm võng,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Nhớ người mắc dây.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Đứng mát gốc cây,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Nhớ người trồng trọt.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9066212" y="6215613"/>
                <a:ext cx="4141431" cy="677022"/>
              </a:xfrm>
              <a:prstGeom prst="rect">
                <a:avLst/>
              </a:prstGeom>
              <a:noFill/>
            </p:spPr>
            <p:txBody>
              <a:bodyPr wrap="square" lIns="121833" tIns="60917" rIns="121833" bIns="60917" rtlCol="0">
                <a:spAutoFit/>
              </a:bodyPr>
              <a:lstStyle/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(Đồng giao)</a:t>
                </a:r>
                <a:endParaRPr lang="en-US" sz="3600">
                  <a:latin typeface="Arial" pitchFamily="34" charset="0"/>
                  <a:ea typeface="Arial-Rounded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" name="Oval 1"/>
          <p:cNvSpPr/>
          <p:nvPr/>
        </p:nvSpPr>
        <p:spPr>
          <a:xfrm>
            <a:off x="156978" y="205611"/>
            <a:ext cx="812588" cy="812800"/>
          </a:xfrm>
          <a:prstGeom prst="ellipse">
            <a:avLst/>
          </a:prstGeom>
          <a:solidFill>
            <a:srgbClr val="AD2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49" tIns="60925" rIns="121849" bIns="60925" rtlCol="0" anchor="ctr"/>
          <a:lstStyle/>
          <a:p>
            <a:pPr algn="ctr"/>
            <a:r>
              <a:rPr lang="en-US" sz="3700" b="1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2651" y="256427"/>
            <a:ext cx="9852634" cy="697563"/>
          </a:xfrm>
          <a:prstGeom prst="rect">
            <a:avLst/>
          </a:prstGeom>
          <a:noFill/>
        </p:spPr>
        <p:txBody>
          <a:bodyPr wrap="square" lIns="121833" tIns="60917" rIns="121833" bIns="60917" rtlCol="0">
            <a:spAutoFit/>
          </a:bodyPr>
          <a:lstStyle/>
          <a:p>
            <a:pPr algn="just"/>
            <a:r>
              <a:rPr lang="en-US" sz="3700" b="1">
                <a:latin typeface="Arial" pitchFamily="34" charset="0"/>
                <a:ea typeface="Arial-Rounded" pitchFamily="34" charset="0"/>
                <a:cs typeface="Arial" pitchFamily="34" charset="0"/>
              </a:rPr>
              <a:t>Đọc</a:t>
            </a:r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3844157" y="2251365"/>
            <a:ext cx="191774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2894013" y="2784764"/>
            <a:ext cx="213359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8997905" y="3976255"/>
            <a:ext cx="213902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8914271" y="6172730"/>
            <a:ext cx="183906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0625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1498</TotalTime>
  <Words>157</Words>
  <Application>Microsoft Office PowerPoint</Application>
  <PresentationFormat>Custom</PresentationFormat>
  <Paragraphs>42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Rounded MT Bold</vt:lpstr>
      <vt:lpstr>Arial-Rounded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240</cp:revision>
  <dcterms:created xsi:type="dcterms:W3CDTF">2020-12-08T15:48:47Z</dcterms:created>
  <dcterms:modified xsi:type="dcterms:W3CDTF">2025-04-06T10:42:20Z</dcterms:modified>
</cp:coreProperties>
</file>