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7"/>
  </p:notesMasterIdLst>
  <p:sldIdLst>
    <p:sldId id="437" r:id="rId3"/>
    <p:sldId id="507" r:id="rId4"/>
    <p:sldId id="577" r:id="rId5"/>
    <p:sldId id="5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212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559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297" y="2928189"/>
            <a:ext cx="8634424" cy="209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42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6043" y="56033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18648" t="-811" r="64792" b="75106"/>
          <a:stretch/>
        </p:blipFill>
        <p:spPr>
          <a:xfrm>
            <a:off x="2319416" y="1725938"/>
            <a:ext cx="1925054" cy="51334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/>
          <a:srcRect l="31055" t="25801" r="50240" b="47584"/>
          <a:stretch/>
        </p:blipFill>
        <p:spPr>
          <a:xfrm>
            <a:off x="3770840" y="2258553"/>
            <a:ext cx="2165685" cy="52938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l="61014" t="53812" r="28222" b="22090"/>
          <a:stretch/>
        </p:blipFill>
        <p:spPr>
          <a:xfrm>
            <a:off x="7299159" y="2818730"/>
            <a:ext cx="1251284" cy="48126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5"/>
          <a:srcRect l="87649" t="3527" r="897" b="79796"/>
          <a:stretch/>
        </p:blipFill>
        <p:spPr>
          <a:xfrm>
            <a:off x="10234970" y="3970306"/>
            <a:ext cx="1331496" cy="41709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/>
          <a:srcRect l="86545" t="22129" r="897" b="61194"/>
          <a:stretch/>
        </p:blipFill>
        <p:spPr>
          <a:xfrm>
            <a:off x="10058508" y="4442522"/>
            <a:ext cx="1459832" cy="41709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5"/>
          <a:srcRect l="30378" t="38806" r="56098" b="42593"/>
          <a:stretch/>
        </p:blipFill>
        <p:spPr>
          <a:xfrm>
            <a:off x="3585515" y="4859617"/>
            <a:ext cx="1572128" cy="46522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/>
          <a:srcRect l="43074" t="3527" r="45610" b="79796"/>
          <a:stretch/>
        </p:blipFill>
        <p:spPr>
          <a:xfrm>
            <a:off x="5045349" y="3961715"/>
            <a:ext cx="1315454" cy="41709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/>
          <a:srcRect l="72331" t="21487" r="13593" b="61195"/>
          <a:stretch/>
        </p:blipFill>
        <p:spPr>
          <a:xfrm>
            <a:off x="8438358" y="4442522"/>
            <a:ext cx="1636296" cy="433137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 flipV="1">
            <a:off x="2421672" y="2239286"/>
            <a:ext cx="1653023" cy="147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826761" y="2756889"/>
            <a:ext cx="2007318" cy="115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299159" y="3289659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114030" y="4360108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0301288" y="4352729"/>
            <a:ext cx="1217052" cy="138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571157" y="4875659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101952" y="4850352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3656575" y="5317244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4"/>
          <a:srcRect l="73158" t="28108" r="19390" b="49400"/>
          <a:stretch/>
        </p:blipFill>
        <p:spPr>
          <a:xfrm>
            <a:off x="8665946" y="2310548"/>
            <a:ext cx="866275" cy="449179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705187" y="2719828"/>
            <a:ext cx="7877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74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12189</TotalTime>
  <Words>75</Words>
  <Application>Microsoft Office PowerPoint</Application>
  <PresentationFormat>Widescreen</PresentationFormat>
  <Paragraphs>33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2767</cp:revision>
  <dcterms:created xsi:type="dcterms:W3CDTF">2021-01-08T15:14:22Z</dcterms:created>
  <dcterms:modified xsi:type="dcterms:W3CDTF">2025-04-06T09:22:31Z</dcterms:modified>
</cp:coreProperties>
</file>