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72" r:id="rId2"/>
  </p:sldMasterIdLst>
  <p:notesMasterIdLst>
    <p:notesMasterId r:id="rId6"/>
  </p:notesMasterIdLst>
  <p:sldIdLst>
    <p:sldId id="437" r:id="rId3"/>
    <p:sldId id="507" r:id="rId4"/>
    <p:sldId id="57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47" autoAdjust="0"/>
    <p:restoredTop sz="92141" autoAdjust="0"/>
  </p:normalViewPr>
  <p:slideViewPr>
    <p:cSldViewPr snapToGrid="0">
      <p:cViewPr varScale="1">
        <p:scale>
          <a:sx n="68" d="100"/>
          <a:sy n="68" d="100"/>
        </p:scale>
        <p:origin x="246" y="6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C0220-C2EE-4E39-9D3D-4ECA73697EB5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D1970-A556-4E05-A4AE-41D337F6E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6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1403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212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78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634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363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023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716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368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1118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7220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4376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783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37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290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5365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021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93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0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18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86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6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89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49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32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91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10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ChangeArrowheads="1"/>
          </p:cNvSpPr>
          <p:nvPr/>
        </p:nvSpPr>
        <p:spPr bwMode="auto">
          <a:xfrm>
            <a:off x="94354" y="76202"/>
            <a:ext cx="11956342" cy="6694714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05" y="118406"/>
            <a:ext cx="11894891" cy="22309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9297" y="2928189"/>
            <a:ext cx="8634424" cy="209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77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Nhöõng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caùnh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coø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en-US" b="1" dirty="0" err="1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hai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24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1880"/>
          <a:stretch/>
        </p:blipFill>
        <p:spPr>
          <a:xfrm>
            <a:off x="401053" y="1740696"/>
            <a:ext cx="11405936" cy="19971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/>
          <a:srcRect l="2984"/>
          <a:stretch/>
        </p:blipFill>
        <p:spPr>
          <a:xfrm>
            <a:off x="385011" y="3882190"/>
            <a:ext cx="11277600" cy="2501057"/>
          </a:xfrm>
          <a:prstGeom prst="rect">
            <a:avLst/>
          </a:prstGeom>
        </p:spPr>
      </p:pic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557055" y="193312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9513580" y="2030707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2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7236764" y="2571392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8372844" y="314321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4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520403" y="4094792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5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98890" y="503896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6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2" name="Text Box 3"/>
          <p:cNvSpPr txBox="1">
            <a:spLocks noChangeArrowheads="1"/>
          </p:cNvSpPr>
          <p:nvPr/>
        </p:nvSpPr>
        <p:spPr bwMode="auto">
          <a:xfrm>
            <a:off x="4896445" y="513271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7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3" name="Text Box 3"/>
          <p:cNvSpPr txBox="1">
            <a:spLocks noChangeArrowheads="1"/>
          </p:cNvSpPr>
          <p:nvPr/>
        </p:nvSpPr>
        <p:spPr bwMode="auto">
          <a:xfrm>
            <a:off x="10230445" y="5202256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8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4" name="Text Box 3"/>
          <p:cNvSpPr txBox="1">
            <a:spLocks noChangeArrowheads="1"/>
          </p:cNvSpPr>
          <p:nvPr/>
        </p:nvSpPr>
        <p:spPr bwMode="auto">
          <a:xfrm>
            <a:off x="557055" y="611227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9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06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30" grpId="0"/>
      <p:bldP spid="31" grpId="0"/>
      <p:bldP spid="42" grpId="0"/>
      <p:bldP spid="43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6043" y="56033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Nhöõng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caùnh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coø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en-US" b="1" dirty="0" err="1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hai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24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4"/>
          <a:srcRect l="1880"/>
          <a:stretch/>
        </p:blipFill>
        <p:spPr>
          <a:xfrm>
            <a:off x="401053" y="1740696"/>
            <a:ext cx="11405936" cy="199711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5"/>
          <a:srcRect l="2984"/>
          <a:stretch/>
        </p:blipFill>
        <p:spPr>
          <a:xfrm>
            <a:off x="385011" y="3882190"/>
            <a:ext cx="11277600" cy="250105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4"/>
          <a:srcRect l="18648" t="-811" r="64792" b="75106"/>
          <a:stretch/>
        </p:blipFill>
        <p:spPr>
          <a:xfrm>
            <a:off x="2319416" y="1725938"/>
            <a:ext cx="1925054" cy="51334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4"/>
          <a:srcRect l="31055" t="25801" r="50240" b="47584"/>
          <a:stretch/>
        </p:blipFill>
        <p:spPr>
          <a:xfrm>
            <a:off x="3770840" y="2258553"/>
            <a:ext cx="2165685" cy="52938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4"/>
          <a:srcRect l="61014" t="53812" r="28222" b="22090"/>
          <a:stretch/>
        </p:blipFill>
        <p:spPr>
          <a:xfrm>
            <a:off x="7299159" y="2818730"/>
            <a:ext cx="1251284" cy="48126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5"/>
          <a:srcRect l="87649" t="3527" r="897" b="79796"/>
          <a:stretch/>
        </p:blipFill>
        <p:spPr>
          <a:xfrm>
            <a:off x="10234970" y="3970306"/>
            <a:ext cx="1331496" cy="417095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5"/>
          <a:srcRect l="86545" t="22129" r="897" b="61194"/>
          <a:stretch/>
        </p:blipFill>
        <p:spPr>
          <a:xfrm>
            <a:off x="10058508" y="4442522"/>
            <a:ext cx="1459832" cy="41709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 rotWithShape="1">
          <a:blip r:embed="rId5"/>
          <a:srcRect l="30378" t="38806" r="56098" b="42593"/>
          <a:stretch/>
        </p:blipFill>
        <p:spPr>
          <a:xfrm>
            <a:off x="3585515" y="4859617"/>
            <a:ext cx="1572128" cy="465221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5"/>
          <a:srcRect l="43074" t="3527" r="45610" b="79796"/>
          <a:stretch/>
        </p:blipFill>
        <p:spPr>
          <a:xfrm>
            <a:off x="5045349" y="3961715"/>
            <a:ext cx="1315454" cy="41709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5"/>
          <a:srcRect l="72331" t="21487" r="13593" b="61195"/>
          <a:stretch/>
        </p:blipFill>
        <p:spPr>
          <a:xfrm>
            <a:off x="8438358" y="4442522"/>
            <a:ext cx="1636296" cy="433137"/>
          </a:xfrm>
          <a:prstGeom prst="rect">
            <a:avLst/>
          </a:prstGeom>
        </p:spPr>
      </p:pic>
      <p:cxnSp>
        <p:nvCxnSpPr>
          <p:cNvPr id="37" name="Straight Connector 36"/>
          <p:cNvCxnSpPr/>
          <p:nvPr/>
        </p:nvCxnSpPr>
        <p:spPr>
          <a:xfrm flipV="1">
            <a:off x="2421672" y="2239286"/>
            <a:ext cx="1653023" cy="1475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826761" y="2756889"/>
            <a:ext cx="2007318" cy="1152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299159" y="3289659"/>
            <a:ext cx="1178091" cy="6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5114030" y="4360108"/>
            <a:ext cx="1178091" cy="6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10301288" y="4352729"/>
            <a:ext cx="1217052" cy="1383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8571157" y="4875659"/>
            <a:ext cx="1372943" cy="6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10101952" y="4850352"/>
            <a:ext cx="1372943" cy="6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3656575" y="5317244"/>
            <a:ext cx="1372943" cy="6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8" name="Picture 47"/>
          <p:cNvPicPr>
            <a:picLocks noChangeAspect="1"/>
          </p:cNvPicPr>
          <p:nvPr/>
        </p:nvPicPr>
        <p:blipFill rotWithShape="1">
          <a:blip r:embed="rId4"/>
          <a:srcRect l="73158" t="28108" r="19390" b="49400"/>
          <a:stretch/>
        </p:blipFill>
        <p:spPr>
          <a:xfrm>
            <a:off x="8665946" y="2310548"/>
            <a:ext cx="866275" cy="449179"/>
          </a:xfrm>
          <a:prstGeom prst="rect">
            <a:avLst/>
          </a:prstGeom>
        </p:spPr>
      </p:pic>
      <p:cxnSp>
        <p:nvCxnSpPr>
          <p:cNvPr id="49" name="Straight Connector 48"/>
          <p:cNvCxnSpPr/>
          <p:nvPr/>
        </p:nvCxnSpPr>
        <p:spPr>
          <a:xfrm>
            <a:off x="8705187" y="2719828"/>
            <a:ext cx="78779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748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12189</TotalTime>
  <Words>47</Words>
  <Application>Microsoft Office PowerPoint</Application>
  <PresentationFormat>Widescreen</PresentationFormat>
  <Paragraphs>19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.VnAvant</vt:lpstr>
      <vt:lpstr>Arial</vt:lpstr>
      <vt:lpstr>Calibri</vt:lpstr>
      <vt:lpstr>Calibri Light</vt:lpstr>
      <vt:lpstr>HP001</vt:lpstr>
      <vt:lpstr>Times New Roman</vt:lpstr>
      <vt:lpstr>VNI-Avo</vt:lpstr>
      <vt:lpstr>3_Office Theme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2768</cp:revision>
  <dcterms:created xsi:type="dcterms:W3CDTF">2021-01-08T15:14:22Z</dcterms:created>
  <dcterms:modified xsi:type="dcterms:W3CDTF">2025-04-06T09:22:39Z</dcterms:modified>
</cp:coreProperties>
</file>