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72" r:id="rId2"/>
  </p:sldMasterIdLst>
  <p:notesMasterIdLst>
    <p:notesMasterId r:id="rId5"/>
  </p:notesMasterIdLst>
  <p:sldIdLst>
    <p:sldId id="437" r:id="rId3"/>
    <p:sldId id="50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47" autoAdjust="0"/>
    <p:restoredTop sz="92141" autoAdjust="0"/>
  </p:normalViewPr>
  <p:slideViewPr>
    <p:cSldViewPr snapToGrid="0">
      <p:cViewPr varScale="1">
        <p:scale>
          <a:sx n="68" d="100"/>
          <a:sy n="68" d="100"/>
        </p:scale>
        <p:origin x="246" y="6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C0220-C2EE-4E39-9D3D-4ECA73697EB5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D1970-A556-4E05-A4AE-41D337F6E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6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1403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78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634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363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023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716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368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1118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7220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4376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783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37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290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5365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021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93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0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18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86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6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89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49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32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91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10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ChangeArrowheads="1"/>
          </p:cNvSpPr>
          <p:nvPr/>
        </p:nvSpPr>
        <p:spPr bwMode="auto">
          <a:xfrm>
            <a:off x="94354" y="76202"/>
            <a:ext cx="11956342" cy="6694714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05" y="118406"/>
            <a:ext cx="11894891" cy="22309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9297" y="2928189"/>
            <a:ext cx="8634424" cy="209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77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Nhöõng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caùnh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coø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en-US" b="1" dirty="0" err="1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hai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24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1880"/>
          <a:stretch/>
        </p:blipFill>
        <p:spPr>
          <a:xfrm>
            <a:off x="401053" y="1740696"/>
            <a:ext cx="11405936" cy="19971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/>
          <a:srcRect l="2984"/>
          <a:stretch/>
        </p:blipFill>
        <p:spPr>
          <a:xfrm>
            <a:off x="385011" y="3882190"/>
            <a:ext cx="11277600" cy="2501057"/>
          </a:xfrm>
          <a:prstGeom prst="rect">
            <a:avLst/>
          </a:prstGeom>
        </p:spPr>
      </p:pic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557055" y="193312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9513580" y="2030707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2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7236764" y="2571392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8372844" y="314321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4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520403" y="4094792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5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98890" y="503896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6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2" name="Text Box 3"/>
          <p:cNvSpPr txBox="1">
            <a:spLocks noChangeArrowheads="1"/>
          </p:cNvSpPr>
          <p:nvPr/>
        </p:nvSpPr>
        <p:spPr bwMode="auto">
          <a:xfrm>
            <a:off x="4896445" y="513271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7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3" name="Text Box 3"/>
          <p:cNvSpPr txBox="1">
            <a:spLocks noChangeArrowheads="1"/>
          </p:cNvSpPr>
          <p:nvPr/>
        </p:nvSpPr>
        <p:spPr bwMode="auto">
          <a:xfrm>
            <a:off x="10230445" y="5202256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8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4" name="Text Box 3"/>
          <p:cNvSpPr txBox="1">
            <a:spLocks noChangeArrowheads="1"/>
          </p:cNvSpPr>
          <p:nvPr/>
        </p:nvSpPr>
        <p:spPr bwMode="auto">
          <a:xfrm>
            <a:off x="557055" y="611227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9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06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30" grpId="0"/>
      <p:bldP spid="31" grpId="0"/>
      <p:bldP spid="42" grpId="0"/>
      <p:bldP spid="43" grpId="0"/>
      <p:bldP spid="44" grpId="0"/>
    </p:bld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12190</TotalTime>
  <Words>28</Words>
  <Application>Microsoft Office PowerPoint</Application>
  <PresentationFormat>Widescreen</PresentationFormat>
  <Paragraphs>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.VnAvant</vt:lpstr>
      <vt:lpstr>Arial</vt:lpstr>
      <vt:lpstr>Calibri</vt:lpstr>
      <vt:lpstr>Calibri Light</vt:lpstr>
      <vt:lpstr>HP001</vt:lpstr>
      <vt:lpstr>Times New Roman</vt:lpstr>
      <vt:lpstr>VNI-Avo</vt:lpstr>
      <vt:lpstr>3_Office Theme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2769</cp:revision>
  <dcterms:created xsi:type="dcterms:W3CDTF">2021-01-08T15:14:22Z</dcterms:created>
  <dcterms:modified xsi:type="dcterms:W3CDTF">2025-04-06T09:22:48Z</dcterms:modified>
</cp:coreProperties>
</file>