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6"/>
  </p:notesMasterIdLst>
  <p:sldIdLst>
    <p:sldId id="437" r:id="rId3"/>
    <p:sldId id="507" r:id="rId4"/>
    <p:sldId id="58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03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589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84" y="42203"/>
            <a:ext cx="12132311" cy="23774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0301" y="2902169"/>
            <a:ext cx="9082711" cy="214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5201436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Buoåi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tröa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heø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en-US" b="1" dirty="0" err="1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tö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</a:t>
            </a:r>
            <a:r>
              <a:rPr lang="en-US" b="1" dirty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b="50755"/>
          <a:stretch/>
        </p:blipFill>
        <p:spPr>
          <a:xfrm>
            <a:off x="1125415" y="1696341"/>
            <a:ext cx="4487497" cy="492419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/>
          <a:srcRect l="-731" t="50631" r="731" b="124"/>
          <a:stretch/>
        </p:blipFill>
        <p:spPr>
          <a:xfrm>
            <a:off x="6752492" y="1705387"/>
            <a:ext cx="4544574" cy="4879689"/>
          </a:xfrm>
          <a:prstGeom prst="rect">
            <a:avLst/>
          </a:prstGeom>
        </p:spPr>
      </p:pic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65528" y="1888773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765528" y="242584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765528" y="300253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708469" y="361645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708469" y="438657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708469" y="494500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08469" y="549818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682876" y="6178093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6203852" y="1826929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6203852" y="2364005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10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6203852" y="2940690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6146793" y="3554612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6146793" y="4324735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6146793" y="4883165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6146793" y="5436342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6121200" y="6116249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6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5201436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Buoåi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tröa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heø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tö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/>
          <a:srcRect b="50755"/>
          <a:stretch/>
        </p:blipFill>
        <p:spPr>
          <a:xfrm>
            <a:off x="1125415" y="1696341"/>
            <a:ext cx="4487497" cy="49241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/>
          <a:srcRect l="-731" t="50631" r="731" b="124"/>
          <a:stretch/>
        </p:blipFill>
        <p:spPr>
          <a:xfrm>
            <a:off x="6752492" y="1705387"/>
            <a:ext cx="4544574" cy="4879689"/>
          </a:xfrm>
          <a:prstGeom prst="rect">
            <a:avLst/>
          </a:prstGeom>
        </p:spPr>
      </p:pic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765528" y="1888773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793325" y="437338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6282692" y="182692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6347342" y="434246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17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12485</TotalTime>
  <Words>58</Words>
  <Application>Microsoft Office PowerPoint</Application>
  <PresentationFormat>Widescreen</PresentationFormat>
  <Paragraphs>30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2845</cp:revision>
  <dcterms:created xsi:type="dcterms:W3CDTF">2021-01-08T15:14:22Z</dcterms:created>
  <dcterms:modified xsi:type="dcterms:W3CDTF">2025-04-06T09:25:41Z</dcterms:modified>
</cp:coreProperties>
</file>