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72" r:id="rId2"/>
  </p:sldMasterIdLst>
  <p:notesMasterIdLst>
    <p:notesMasterId r:id="rId5"/>
  </p:notesMasterIdLst>
  <p:sldIdLst>
    <p:sldId id="437" r:id="rId3"/>
    <p:sldId id="50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947" autoAdjust="0"/>
    <p:restoredTop sz="92141" autoAdjust="0"/>
  </p:normalViewPr>
  <p:slideViewPr>
    <p:cSldViewPr snapToGrid="0">
      <p:cViewPr varScale="1">
        <p:scale>
          <a:sx n="68" d="100"/>
          <a:sy n="68" d="100"/>
        </p:scale>
        <p:origin x="246" y="6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946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C0220-C2EE-4E39-9D3D-4ECA73697EB5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0D1970-A556-4E05-A4AE-41D337F6E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165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0D1970-A556-4E05-A4AE-41D337F6EB3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1403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782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5634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3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3630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80238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97167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93683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11186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72206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43765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7831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4371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290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53658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60214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4932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602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182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1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866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469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899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2491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327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914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8104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6"/>
          <p:cNvSpPr>
            <a:spLocks noChangeArrowheads="1"/>
          </p:cNvSpPr>
          <p:nvPr/>
        </p:nvSpPr>
        <p:spPr bwMode="auto">
          <a:xfrm>
            <a:off x="94354" y="76202"/>
            <a:ext cx="11956342" cy="6694714"/>
          </a:xfrm>
          <a:prstGeom prst="rect">
            <a:avLst/>
          </a:prstGeom>
          <a:noFill/>
          <a:ln w="57150">
            <a:solidFill>
              <a:srgbClr val="00B0F0"/>
            </a:solidFill>
            <a:miter lim="800000"/>
            <a:headEnd/>
            <a:tailEnd/>
          </a:ln>
          <a:ex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84" y="42203"/>
            <a:ext cx="12132311" cy="237743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0301" y="2902169"/>
            <a:ext cx="9082711" cy="2148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777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3281950" y="528091"/>
            <a:ext cx="4371760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Moân: Tieáng Vieät</a:t>
            </a:r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3281943" y="1026682"/>
            <a:ext cx="1089636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Baøi: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9" name="Rectangle 36"/>
          <p:cNvSpPr>
            <a:spLocks noChangeArrowheads="1"/>
          </p:cNvSpPr>
          <p:nvPr/>
        </p:nvSpPr>
        <p:spPr bwMode="auto">
          <a:xfrm>
            <a:off x="18154" y="76202"/>
            <a:ext cx="12173846" cy="6781798"/>
          </a:xfrm>
          <a:prstGeom prst="rect">
            <a:avLst/>
          </a:prstGeom>
          <a:noFill/>
          <a:ln w="57150">
            <a:solidFill>
              <a:srgbClr val="00B0F0"/>
            </a:solidFill>
            <a:miter lim="800000"/>
            <a:headEnd/>
            <a:tailEnd/>
          </a:ln>
          <a:ex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Text Box 3"/>
          <p:cNvSpPr txBox="1">
            <a:spLocks noChangeArrowheads="1"/>
          </p:cNvSpPr>
          <p:nvPr/>
        </p:nvSpPr>
        <p:spPr bwMode="auto">
          <a:xfrm>
            <a:off x="4189307" y="1057459"/>
            <a:ext cx="5201436" cy="5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b="1" dirty="0" err="1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Buoåi</a:t>
            </a:r>
            <a:r>
              <a:rPr lang="en-US" sz="3000" b="1" dirty="0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tröa</a:t>
            </a:r>
            <a:r>
              <a:rPr lang="en-US" sz="3000" b="1" dirty="0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heø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/>
          <a:srcRect r="85923" b="73613"/>
          <a:stretch/>
        </p:blipFill>
        <p:spPr>
          <a:xfrm>
            <a:off x="182512" y="1038918"/>
            <a:ext cx="1582978" cy="666469"/>
          </a:xfrm>
          <a:prstGeom prst="rect">
            <a:avLst/>
          </a:prstGeom>
        </p:spPr>
      </p:pic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3770840" y="57152"/>
            <a:ext cx="79166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Thöù </a:t>
            </a:r>
            <a:r>
              <a:rPr lang="en-US" b="1" dirty="0" err="1" smtClean="0">
                <a:solidFill>
                  <a:prstClr val="black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tö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ngµy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2</a:t>
            </a:r>
            <a:r>
              <a:rPr lang="en-US" b="1" dirty="0">
                <a:solidFill>
                  <a:prstClr val="black"/>
                </a:solidFill>
                <a:latin typeface=".VnAvant" pitchFamily="34" charset="0"/>
                <a:ea typeface="HP001" pitchFamily="34" charset="0"/>
                <a:cs typeface="Times New Roman" pitchFamily="18" charset="0"/>
              </a:rPr>
              <a:t>6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th¸ng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04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naêm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202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3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vant" pitchFamily="34" charset="0"/>
              <a:ea typeface="HP001" pitchFamily="34" charset="0"/>
              <a:cs typeface="Times New Roman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/>
          <a:srcRect b="50755"/>
          <a:stretch/>
        </p:blipFill>
        <p:spPr>
          <a:xfrm>
            <a:off x="1125415" y="1696341"/>
            <a:ext cx="4487497" cy="492419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4"/>
          <a:srcRect l="-731" t="50631" r="731" b="124"/>
          <a:stretch/>
        </p:blipFill>
        <p:spPr>
          <a:xfrm>
            <a:off x="6752492" y="1705387"/>
            <a:ext cx="4544574" cy="4879689"/>
          </a:xfrm>
          <a:prstGeom prst="rect">
            <a:avLst/>
          </a:prstGeom>
        </p:spPr>
      </p:pic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765528" y="1888773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1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16" name="Text Box 3"/>
          <p:cNvSpPr txBox="1">
            <a:spLocks noChangeArrowheads="1"/>
          </p:cNvSpPr>
          <p:nvPr/>
        </p:nvSpPr>
        <p:spPr bwMode="auto">
          <a:xfrm>
            <a:off x="765528" y="2425849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2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19" name="Text Box 3"/>
          <p:cNvSpPr txBox="1">
            <a:spLocks noChangeArrowheads="1"/>
          </p:cNvSpPr>
          <p:nvPr/>
        </p:nvSpPr>
        <p:spPr bwMode="auto">
          <a:xfrm>
            <a:off x="765528" y="3002534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3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708469" y="3616456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4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1" name="Text Box 3"/>
          <p:cNvSpPr txBox="1">
            <a:spLocks noChangeArrowheads="1"/>
          </p:cNvSpPr>
          <p:nvPr/>
        </p:nvSpPr>
        <p:spPr bwMode="auto">
          <a:xfrm>
            <a:off x="708469" y="4386579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5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708469" y="4945009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6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708469" y="5498186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7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5" name="Text Box 3"/>
          <p:cNvSpPr txBox="1">
            <a:spLocks noChangeArrowheads="1"/>
          </p:cNvSpPr>
          <p:nvPr/>
        </p:nvSpPr>
        <p:spPr bwMode="auto">
          <a:xfrm>
            <a:off x="682876" y="6178093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8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6203852" y="1826929"/>
            <a:ext cx="516321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9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7" name="Text Box 3"/>
          <p:cNvSpPr txBox="1">
            <a:spLocks noChangeArrowheads="1"/>
          </p:cNvSpPr>
          <p:nvPr/>
        </p:nvSpPr>
        <p:spPr bwMode="auto">
          <a:xfrm>
            <a:off x="6203852" y="2364005"/>
            <a:ext cx="516321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10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8" name="Text Box 3"/>
          <p:cNvSpPr txBox="1">
            <a:spLocks noChangeArrowheads="1"/>
          </p:cNvSpPr>
          <p:nvPr/>
        </p:nvSpPr>
        <p:spPr bwMode="auto">
          <a:xfrm>
            <a:off x="6203852" y="2940690"/>
            <a:ext cx="516321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11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9" name="Text Box 3"/>
          <p:cNvSpPr txBox="1">
            <a:spLocks noChangeArrowheads="1"/>
          </p:cNvSpPr>
          <p:nvPr/>
        </p:nvSpPr>
        <p:spPr bwMode="auto">
          <a:xfrm>
            <a:off x="6146793" y="3554612"/>
            <a:ext cx="516321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12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30" name="Text Box 3"/>
          <p:cNvSpPr txBox="1">
            <a:spLocks noChangeArrowheads="1"/>
          </p:cNvSpPr>
          <p:nvPr/>
        </p:nvSpPr>
        <p:spPr bwMode="auto">
          <a:xfrm>
            <a:off x="6146793" y="4324735"/>
            <a:ext cx="516321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13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31" name="Text Box 3"/>
          <p:cNvSpPr txBox="1">
            <a:spLocks noChangeArrowheads="1"/>
          </p:cNvSpPr>
          <p:nvPr/>
        </p:nvSpPr>
        <p:spPr bwMode="auto">
          <a:xfrm>
            <a:off x="6146793" y="4883165"/>
            <a:ext cx="516321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14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32" name="Text Box 3"/>
          <p:cNvSpPr txBox="1">
            <a:spLocks noChangeArrowheads="1"/>
          </p:cNvSpPr>
          <p:nvPr/>
        </p:nvSpPr>
        <p:spPr bwMode="auto">
          <a:xfrm>
            <a:off x="6146793" y="5436342"/>
            <a:ext cx="516321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15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33" name="Text Box 3"/>
          <p:cNvSpPr txBox="1">
            <a:spLocks noChangeArrowheads="1"/>
          </p:cNvSpPr>
          <p:nvPr/>
        </p:nvSpPr>
        <p:spPr bwMode="auto">
          <a:xfrm>
            <a:off x="6121200" y="6116249"/>
            <a:ext cx="516321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16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906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9" grpId="0"/>
      <p:bldP spid="20" grpId="0"/>
      <p:bldP spid="21" grpId="0"/>
      <p:bldP spid="22" grpId="0"/>
      <p:bldP spid="23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</p:bldLst>
  </p:timing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12485</TotalTime>
  <Words>35</Words>
  <Application>Microsoft Office PowerPoint</Application>
  <PresentationFormat>Widescreen</PresentationFormat>
  <Paragraphs>21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.VnAvant</vt:lpstr>
      <vt:lpstr>Arial</vt:lpstr>
      <vt:lpstr>Calibri</vt:lpstr>
      <vt:lpstr>Calibri Light</vt:lpstr>
      <vt:lpstr>HP001</vt:lpstr>
      <vt:lpstr>Times New Roman</vt:lpstr>
      <vt:lpstr>VNI-Avo</vt:lpstr>
      <vt:lpstr>3_Office Theme</vt:lpstr>
      <vt:lpstr>Office Theme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2846</cp:revision>
  <dcterms:created xsi:type="dcterms:W3CDTF">2021-01-08T15:14:22Z</dcterms:created>
  <dcterms:modified xsi:type="dcterms:W3CDTF">2025-04-06T09:25:51Z</dcterms:modified>
</cp:coreProperties>
</file>