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14" r:id="rId2"/>
    <p:sldId id="285" r:id="rId3"/>
    <p:sldId id="28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31" autoAdjust="0"/>
    <p:restoredTop sz="94660"/>
  </p:normalViewPr>
  <p:slideViewPr>
    <p:cSldViewPr>
      <p:cViewPr varScale="1">
        <p:scale>
          <a:sx n="69" d="100"/>
          <a:sy n="69" d="100"/>
        </p:scale>
        <p:origin x="10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C1E2B-BA7A-4636-B300-4783895CF41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E290-0A5A-47EB-906A-E0B30A0139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17"/>
          <p:cNvSpPr/>
          <p:nvPr/>
        </p:nvSpPr>
        <p:spPr>
          <a:xfrm>
            <a:off x="-17799" y="-14642"/>
            <a:ext cx="12383008" cy="207204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  <a:gd name="connsiteX0-449" fmla="*/ 76 w 21676"/>
              <a:gd name="connsiteY0-450" fmla="*/ 0 h 23225"/>
              <a:gd name="connsiteX1-451" fmla="*/ 21676 w 21676"/>
              <a:gd name="connsiteY1-452" fmla="*/ 0 h 23225"/>
              <a:gd name="connsiteX2-453" fmla="*/ 21625 w 21676"/>
              <a:gd name="connsiteY2-454" fmla="*/ 18938 h 23225"/>
              <a:gd name="connsiteX3-455" fmla="*/ 17591 w 21676"/>
              <a:gd name="connsiteY3-456" fmla="*/ 19806 h 23225"/>
              <a:gd name="connsiteX4-457" fmla="*/ 8469 w 21676"/>
              <a:gd name="connsiteY4-458" fmla="*/ 23038 h 23225"/>
              <a:gd name="connsiteX5-459" fmla="*/ 1 w 21676"/>
              <a:gd name="connsiteY5-460" fmla="*/ 20416 h 23225"/>
              <a:gd name="connsiteX6-461" fmla="*/ 76 w 21676"/>
              <a:gd name="connsiteY6-462" fmla="*/ 0 h 23225"/>
              <a:gd name="connsiteX0-463" fmla="*/ 76 w 21676"/>
              <a:gd name="connsiteY0-464" fmla="*/ 0 h 23225"/>
              <a:gd name="connsiteX1-465" fmla="*/ 21676 w 21676"/>
              <a:gd name="connsiteY1-466" fmla="*/ 0 h 23225"/>
              <a:gd name="connsiteX2-467" fmla="*/ 21625 w 21676"/>
              <a:gd name="connsiteY2-468" fmla="*/ 18938 h 23225"/>
              <a:gd name="connsiteX3-469" fmla="*/ 17591 w 21676"/>
              <a:gd name="connsiteY3-470" fmla="*/ 19806 h 23225"/>
              <a:gd name="connsiteX4-471" fmla="*/ 8290 w 21676"/>
              <a:gd name="connsiteY4-472" fmla="*/ 23038 h 23225"/>
              <a:gd name="connsiteX5-473" fmla="*/ 1 w 21676"/>
              <a:gd name="connsiteY5-474" fmla="*/ 20416 h 23225"/>
              <a:gd name="connsiteX6-475" fmla="*/ 76 w 21676"/>
              <a:gd name="connsiteY6-476" fmla="*/ 0 h 23225"/>
              <a:gd name="connsiteX0-477" fmla="*/ 76 w 21676"/>
              <a:gd name="connsiteY0-478" fmla="*/ 0 h 23054"/>
              <a:gd name="connsiteX1-479" fmla="*/ 21676 w 21676"/>
              <a:gd name="connsiteY1-480" fmla="*/ 0 h 23054"/>
              <a:gd name="connsiteX2-481" fmla="*/ 21625 w 21676"/>
              <a:gd name="connsiteY2-482" fmla="*/ 18938 h 23054"/>
              <a:gd name="connsiteX3-483" fmla="*/ 17591 w 21676"/>
              <a:gd name="connsiteY3-484" fmla="*/ 19806 h 23054"/>
              <a:gd name="connsiteX4-485" fmla="*/ 8290 w 21676"/>
              <a:gd name="connsiteY4-486" fmla="*/ 23038 h 23054"/>
              <a:gd name="connsiteX5-487" fmla="*/ 1 w 21676"/>
              <a:gd name="connsiteY5-488" fmla="*/ 20416 h 23054"/>
              <a:gd name="connsiteX6-489" fmla="*/ 76 w 21676"/>
              <a:gd name="connsiteY6-490" fmla="*/ 0 h 23054"/>
              <a:gd name="connsiteX0-491" fmla="*/ 76 w 21676"/>
              <a:gd name="connsiteY0-492" fmla="*/ 0 h 23038"/>
              <a:gd name="connsiteX1-493" fmla="*/ 21676 w 21676"/>
              <a:gd name="connsiteY1-494" fmla="*/ 0 h 23038"/>
              <a:gd name="connsiteX2-495" fmla="*/ 21625 w 21676"/>
              <a:gd name="connsiteY2-496" fmla="*/ 18938 h 23038"/>
              <a:gd name="connsiteX3-497" fmla="*/ 17591 w 21676"/>
              <a:gd name="connsiteY3-498" fmla="*/ 19806 h 23038"/>
              <a:gd name="connsiteX4-499" fmla="*/ 8290 w 21676"/>
              <a:gd name="connsiteY4-500" fmla="*/ 23038 h 23038"/>
              <a:gd name="connsiteX5-501" fmla="*/ 1 w 21676"/>
              <a:gd name="connsiteY5-502" fmla="*/ 20416 h 23038"/>
              <a:gd name="connsiteX6-503" fmla="*/ 76 w 21676"/>
              <a:gd name="connsiteY6-504" fmla="*/ 0 h 23038"/>
              <a:gd name="connsiteX0-505" fmla="*/ 76 w 21676"/>
              <a:gd name="connsiteY0-506" fmla="*/ 0 h 23038"/>
              <a:gd name="connsiteX1-507" fmla="*/ 21676 w 21676"/>
              <a:gd name="connsiteY1-508" fmla="*/ 0 h 23038"/>
              <a:gd name="connsiteX2-509" fmla="*/ 21625 w 21676"/>
              <a:gd name="connsiteY2-510" fmla="*/ 18938 h 23038"/>
              <a:gd name="connsiteX3-511" fmla="*/ 18037 w 21676"/>
              <a:gd name="connsiteY3-512" fmla="*/ 19806 h 23038"/>
              <a:gd name="connsiteX4-513" fmla="*/ 8290 w 21676"/>
              <a:gd name="connsiteY4-514" fmla="*/ 23038 h 23038"/>
              <a:gd name="connsiteX5-515" fmla="*/ 1 w 21676"/>
              <a:gd name="connsiteY5-516" fmla="*/ 20416 h 23038"/>
              <a:gd name="connsiteX6-517" fmla="*/ 76 w 21676"/>
              <a:gd name="connsiteY6-518" fmla="*/ 0 h 23038"/>
              <a:gd name="connsiteX0-519" fmla="*/ 76 w 21676"/>
              <a:gd name="connsiteY0-520" fmla="*/ 0 h 23038"/>
              <a:gd name="connsiteX1-521" fmla="*/ 21676 w 21676"/>
              <a:gd name="connsiteY1-522" fmla="*/ 0 h 23038"/>
              <a:gd name="connsiteX2-523" fmla="*/ 21625 w 21676"/>
              <a:gd name="connsiteY2-524" fmla="*/ 19390 h 23038"/>
              <a:gd name="connsiteX3-525" fmla="*/ 18037 w 21676"/>
              <a:gd name="connsiteY3-526" fmla="*/ 19806 h 23038"/>
              <a:gd name="connsiteX4-527" fmla="*/ 8290 w 21676"/>
              <a:gd name="connsiteY4-528" fmla="*/ 23038 h 23038"/>
              <a:gd name="connsiteX5-529" fmla="*/ 1 w 21676"/>
              <a:gd name="connsiteY5-530" fmla="*/ 20416 h 23038"/>
              <a:gd name="connsiteX6-531" fmla="*/ 76 w 21676"/>
              <a:gd name="connsiteY6-532" fmla="*/ 0 h 23038"/>
              <a:gd name="connsiteX0-533" fmla="*/ 76 w 21676"/>
              <a:gd name="connsiteY0-534" fmla="*/ 0 h 23038"/>
              <a:gd name="connsiteX1-535" fmla="*/ 21676 w 21676"/>
              <a:gd name="connsiteY1-536" fmla="*/ 0 h 23038"/>
              <a:gd name="connsiteX2-537" fmla="*/ 21625 w 21676"/>
              <a:gd name="connsiteY2-538" fmla="*/ 19390 h 23038"/>
              <a:gd name="connsiteX3-539" fmla="*/ 18037 w 21676"/>
              <a:gd name="connsiteY3-540" fmla="*/ 19806 h 23038"/>
              <a:gd name="connsiteX4-541" fmla="*/ 8290 w 21676"/>
              <a:gd name="connsiteY4-542" fmla="*/ 23038 h 23038"/>
              <a:gd name="connsiteX5-543" fmla="*/ 1 w 21676"/>
              <a:gd name="connsiteY5-544" fmla="*/ 20416 h 23038"/>
              <a:gd name="connsiteX6-545" fmla="*/ 76 w 21676"/>
              <a:gd name="connsiteY6-546" fmla="*/ 0 h 23038"/>
              <a:gd name="connsiteX0-547" fmla="*/ 76 w 21676"/>
              <a:gd name="connsiteY0-548" fmla="*/ 0 h 23075"/>
              <a:gd name="connsiteX1-549" fmla="*/ 21676 w 21676"/>
              <a:gd name="connsiteY1-550" fmla="*/ 0 h 23075"/>
              <a:gd name="connsiteX2-551" fmla="*/ 21625 w 21676"/>
              <a:gd name="connsiteY2-552" fmla="*/ 19390 h 23075"/>
              <a:gd name="connsiteX3-553" fmla="*/ 18037 w 21676"/>
              <a:gd name="connsiteY3-554" fmla="*/ 19806 h 23075"/>
              <a:gd name="connsiteX4-555" fmla="*/ 8290 w 21676"/>
              <a:gd name="connsiteY4-556" fmla="*/ 23038 h 23075"/>
              <a:gd name="connsiteX5-557" fmla="*/ 1 w 21676"/>
              <a:gd name="connsiteY5-558" fmla="*/ 20416 h 23075"/>
              <a:gd name="connsiteX6-559" fmla="*/ 76 w 21676"/>
              <a:gd name="connsiteY6-560" fmla="*/ 0 h 2307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862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Document 17"/>
          <p:cNvSpPr/>
          <p:nvPr/>
        </p:nvSpPr>
        <p:spPr>
          <a:xfrm>
            <a:off x="-43199" y="10758"/>
            <a:ext cx="12387599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D60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7" name="Oval 6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-22390" y="-84016"/>
            <a:ext cx="1341530" cy="120028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7200" b="1" dirty="0">
                <a:solidFill>
                  <a:srgbClr val="E20CA5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2257" y="189140"/>
            <a:ext cx="10227833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 dirty="0">
                <a:ln w="3175">
                  <a:solidFill>
                    <a:schemeClr val="bg1"/>
                  </a:solidFill>
                </a:ln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 NƯỚC VÀ CON NGƯỜI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0" y="2971801"/>
            <a:ext cx="7620000" cy="1805108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  <a:gd name="connsiteX0-23" fmla="*/ 0 w 5333999"/>
                <a:gd name="connsiteY0-24" fmla="*/ 0 h 724766"/>
                <a:gd name="connsiteX1-25" fmla="*/ 5334000 w 5333999"/>
                <a:gd name="connsiteY1-26" fmla="*/ 0 h 724766"/>
                <a:gd name="connsiteX2-27" fmla="*/ 3970191 w 5333999"/>
                <a:gd name="connsiteY2-28" fmla="*/ 513468 h 724766"/>
                <a:gd name="connsiteX3-29" fmla="*/ 5334000 w 5333999"/>
                <a:gd name="connsiteY3-30" fmla="*/ 724766 h 724766"/>
                <a:gd name="connsiteX4-31" fmla="*/ 0 w 5333999"/>
                <a:gd name="connsiteY4-32" fmla="*/ 724766 h 724766"/>
                <a:gd name="connsiteX5-33" fmla="*/ 0 w 5333999"/>
                <a:gd name="connsiteY5-34" fmla="*/ 0 h 724766"/>
                <a:gd name="connsiteX0-35" fmla="*/ 0 w 5334002"/>
                <a:gd name="connsiteY0-36" fmla="*/ 0 h 724766"/>
                <a:gd name="connsiteX1-37" fmla="*/ 5334000 w 5334002"/>
                <a:gd name="connsiteY1-38" fmla="*/ 0 h 724766"/>
                <a:gd name="connsiteX2-39" fmla="*/ 4572681 w 5334002"/>
                <a:gd name="connsiteY2-40" fmla="*/ 409907 h 724766"/>
                <a:gd name="connsiteX3-41" fmla="*/ 5334000 w 5334002"/>
                <a:gd name="connsiteY3-42" fmla="*/ 724766 h 724766"/>
                <a:gd name="connsiteX4-43" fmla="*/ 0 w 5334002"/>
                <a:gd name="connsiteY4-44" fmla="*/ 724766 h 724766"/>
                <a:gd name="connsiteX5-45" fmla="*/ 0 w 5334002"/>
                <a:gd name="connsiteY5-46" fmla="*/ 0 h 724766"/>
                <a:gd name="connsiteX0-47" fmla="*/ 0 w 5649495"/>
                <a:gd name="connsiteY0-48" fmla="*/ 0 h 724766"/>
                <a:gd name="connsiteX1-49" fmla="*/ 5649496 w 5649495"/>
                <a:gd name="connsiteY1-50" fmla="*/ 27302 h 724766"/>
                <a:gd name="connsiteX2-51" fmla="*/ 4572681 w 5649495"/>
                <a:gd name="connsiteY2-52" fmla="*/ 409907 h 724766"/>
                <a:gd name="connsiteX3-53" fmla="*/ 5334000 w 5649495"/>
                <a:gd name="connsiteY3-54" fmla="*/ 724766 h 724766"/>
                <a:gd name="connsiteX4-55" fmla="*/ 0 w 5649495"/>
                <a:gd name="connsiteY4-56" fmla="*/ 724766 h 724766"/>
                <a:gd name="connsiteX5-57" fmla="*/ 0 w 5649495"/>
                <a:gd name="connsiteY5-58" fmla="*/ 0 h 724766"/>
                <a:gd name="connsiteX0-59" fmla="*/ -1 w 5673840"/>
                <a:gd name="connsiteY0-60" fmla="*/ 152873 h 697464"/>
                <a:gd name="connsiteX1-61" fmla="*/ 5673841 w 5673840"/>
                <a:gd name="connsiteY1-62" fmla="*/ 0 h 697464"/>
                <a:gd name="connsiteX2-63" fmla="*/ 4597026 w 5673840"/>
                <a:gd name="connsiteY2-64" fmla="*/ 382605 h 697464"/>
                <a:gd name="connsiteX3-65" fmla="*/ 5358345 w 5673840"/>
                <a:gd name="connsiteY3-66" fmla="*/ 697464 h 697464"/>
                <a:gd name="connsiteX4-67" fmla="*/ 24345 w 5673840"/>
                <a:gd name="connsiteY4-68" fmla="*/ 697464 h 697464"/>
                <a:gd name="connsiteX5-69" fmla="*/ -1 w 5673840"/>
                <a:gd name="connsiteY5-70" fmla="*/ 152873 h 697464"/>
                <a:gd name="connsiteX0-71" fmla="*/ -1 w 5673840"/>
                <a:gd name="connsiteY0-72" fmla="*/ 152873 h 697464"/>
                <a:gd name="connsiteX1-73" fmla="*/ 5673841 w 5673840"/>
                <a:gd name="connsiteY1-74" fmla="*/ 0 h 697464"/>
                <a:gd name="connsiteX2-75" fmla="*/ 4597026 w 5673840"/>
                <a:gd name="connsiteY2-76" fmla="*/ 382605 h 697464"/>
                <a:gd name="connsiteX3-77" fmla="*/ 5358345 w 5673840"/>
                <a:gd name="connsiteY3-78" fmla="*/ 697464 h 697464"/>
                <a:gd name="connsiteX4-79" fmla="*/ 6831 w 5673840"/>
                <a:gd name="connsiteY4-80" fmla="*/ 568730 h 697464"/>
                <a:gd name="connsiteX5-81" fmla="*/ -1 w 5673840"/>
                <a:gd name="connsiteY5-82" fmla="*/ 152873 h 697464"/>
                <a:gd name="connsiteX0-83" fmla="*/ -1 w 5673840"/>
                <a:gd name="connsiteY0-84" fmla="*/ 152873 h 661803"/>
                <a:gd name="connsiteX1-85" fmla="*/ 5673841 w 5673840"/>
                <a:gd name="connsiteY1-86" fmla="*/ 0 h 661803"/>
                <a:gd name="connsiteX2-87" fmla="*/ 4597026 w 5673840"/>
                <a:gd name="connsiteY2-88" fmla="*/ 382605 h 661803"/>
                <a:gd name="connsiteX3-89" fmla="*/ 5253439 w 5673840"/>
                <a:gd name="connsiteY3-90" fmla="*/ 661803 h 661803"/>
                <a:gd name="connsiteX4-91" fmla="*/ 6831 w 5673840"/>
                <a:gd name="connsiteY4-92" fmla="*/ 568730 h 661803"/>
                <a:gd name="connsiteX5-93" fmla="*/ -1 w 5673840"/>
                <a:gd name="connsiteY5-94" fmla="*/ 152873 h 66180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0"/>
            <p:cNvSpPr/>
            <p:nvPr/>
          </p:nvSpPr>
          <p:spPr>
            <a:xfrm>
              <a:off x="9589679" y="1015739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ectangle 16"/>
          <p:cNvSpPr/>
          <p:nvPr/>
        </p:nvSpPr>
        <p:spPr>
          <a:xfrm rot="269291">
            <a:off x="1355374" y="3547504"/>
            <a:ext cx="1377723" cy="1308100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C86866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489815">
            <a:off x="1680060" y="3483997"/>
            <a:ext cx="1360900" cy="1201439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084292" y="2971801"/>
            <a:ext cx="1654973" cy="1612907"/>
            <a:chOff x="1149549" y="1066515"/>
            <a:chExt cx="992332" cy="992332"/>
          </a:xfrm>
          <a:solidFill>
            <a:srgbClr val="F0720A"/>
          </a:solidFill>
        </p:grpSpPr>
        <p:sp>
          <p:nvSpPr>
            <p:cNvPr id="19" name="Oval 18"/>
            <p:cNvSpPr/>
            <p:nvPr/>
          </p:nvSpPr>
          <p:spPr>
            <a:xfrm>
              <a:off x="1149549" y="1066515"/>
              <a:ext cx="992332" cy="9923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1188514" y="1081550"/>
              <a:ext cx="914400" cy="914400"/>
            </a:xfrm>
            <a:prstGeom prst="ellipse">
              <a:avLst/>
            </a:prstGeom>
            <a:solidFill>
              <a:srgbClr val="E20C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25141" y="3117407"/>
            <a:ext cx="990600" cy="147727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32261" y="3393460"/>
            <a:ext cx="6605191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DU LỊCH BIỂN VIỆT 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981200"/>
            <a:ext cx="4419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27423" y="273732"/>
            <a:ext cx="11564577" cy="658426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Du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lịch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Việt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</a:t>
            </a:r>
            <a:endParaRPr lang="en-US" sz="40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Nẵng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nổi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du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suốt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hoang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thoả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nô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đùa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sóng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nhặt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vỏ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sò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lâu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Mũi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Né,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ngắm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bay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Trượt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món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diệu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tặng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ta.                                                                      (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Anh )</a:t>
            </a:r>
            <a:endParaRPr lang="en-US" sz="32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018574" y="549689"/>
            <a:ext cx="1602334" cy="604655"/>
            <a:chOff x="147304" y="315612"/>
            <a:chExt cx="1602334" cy="604655"/>
          </a:xfrm>
          <a:solidFill>
            <a:schemeClr val="accent6">
              <a:lumMod val="75000"/>
            </a:schemeClr>
          </a:solidFill>
        </p:grpSpPr>
        <p:sp>
          <p:nvSpPr>
            <p:cNvPr id="20" name="Oval 19"/>
            <p:cNvSpPr/>
            <p:nvPr/>
          </p:nvSpPr>
          <p:spPr>
            <a:xfrm>
              <a:off x="147304" y="324847"/>
              <a:ext cx="595420" cy="595420"/>
            </a:xfrm>
            <a:prstGeom prst="ellipse">
              <a:avLst/>
            </a:prstGeom>
            <a:solidFill>
              <a:srgbClr val="672C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1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19508" y="315612"/>
              <a:ext cx="930130" cy="523208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</a:rPr>
                <a:t>Đọc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24262" y="1411259"/>
            <a:ext cx="8838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Thanh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Đà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Nẵng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Khánh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Hòa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,…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nổi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du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khách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yêu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suốt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hoang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15" y="183358"/>
            <a:ext cx="2153327" cy="157207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79" y="2885258"/>
            <a:ext cx="2509976" cy="311333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639638"/>
            <a:ext cx="12192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924800" y="4674319"/>
            <a:ext cx="2537685" cy="1981200"/>
            <a:chOff x="2667000" y="4962620"/>
            <a:chExt cx="2537685" cy="1981200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35533" y="5553094"/>
              <a:ext cx="969152" cy="1349162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67000" y="5566948"/>
              <a:ext cx="969152" cy="1304906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74248" y="4962620"/>
              <a:ext cx="969152" cy="1981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Arial-Rounded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CHƠI: TÂY DU KÝ</dc:title>
  <dc:creator>Windows User</dc:creator>
  <cp:lastModifiedBy>Admin</cp:lastModifiedBy>
  <cp:revision>156</cp:revision>
  <dcterms:created xsi:type="dcterms:W3CDTF">2020-05-04T22:33:00Z</dcterms:created>
  <dcterms:modified xsi:type="dcterms:W3CDTF">2025-04-06T10:45:58Z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89726E945F304B2DA15C4328D839DB05</vt:lpwstr>
  </property>
  <property fmtid="{D5CDD505-2E9C-101B-9397-08002B2CF9AE}" pid="3" name="KSOProductBuildVer">
    <vt:lpwstr>1033-11.2.0.11537</vt:lpwstr>
  </property>
</Properties>
</file>