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314" r:id="rId2"/>
    <p:sldId id="28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2C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131" autoAdjust="0"/>
    <p:restoredTop sz="94660"/>
  </p:normalViewPr>
  <p:slideViewPr>
    <p:cSldViewPr>
      <p:cViewPr varScale="1">
        <p:scale>
          <a:sx n="69" d="100"/>
          <a:sy n="69" d="100"/>
        </p:scale>
        <p:origin x="109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CC1E2B-BA7A-4636-B300-4783895CF41C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C6E290-0A5A-47EB-906A-E0B30A0139A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0D5D-94D0-4ADD-9F1E-E05B887C81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9E65-88F8-408F-A661-8262E1A014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0D5D-94D0-4ADD-9F1E-E05B887C81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9E65-88F8-408F-A661-8262E1A014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0D5D-94D0-4ADD-9F1E-E05B887C81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9E65-88F8-408F-A661-8262E1A014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0D5D-94D0-4ADD-9F1E-E05B887C81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9E65-88F8-408F-A661-8262E1A014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0D5D-94D0-4ADD-9F1E-E05B887C81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9E65-88F8-408F-A661-8262E1A014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0D5D-94D0-4ADD-9F1E-E05B887C81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9E65-88F8-408F-A661-8262E1A014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0D5D-94D0-4ADD-9F1E-E05B887C81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9E65-88F8-408F-A661-8262E1A014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0D5D-94D0-4ADD-9F1E-E05B887C81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9E65-88F8-408F-A661-8262E1A014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0D5D-94D0-4ADD-9F1E-E05B887C81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9E65-88F8-408F-A661-8262E1A014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0D5D-94D0-4ADD-9F1E-E05B887C81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9E65-88F8-408F-A661-8262E1A014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0D5D-94D0-4ADD-9F1E-E05B887C81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9E65-88F8-408F-A661-8262E1A014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A70D5D-94D0-4ADD-9F1E-E05B887C81E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19E65-88F8-408F-A661-8262E1A014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Document 17"/>
          <p:cNvSpPr/>
          <p:nvPr/>
        </p:nvSpPr>
        <p:spPr>
          <a:xfrm>
            <a:off x="-17799" y="-14642"/>
            <a:ext cx="12383008" cy="2072042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-1" fmla="*/ 0 w 21600"/>
              <a:gd name="connsiteY0-2" fmla="*/ 0 h 17322"/>
              <a:gd name="connsiteX1-3" fmla="*/ 21600 w 21600"/>
              <a:gd name="connsiteY1-4" fmla="*/ 0 h 17322"/>
              <a:gd name="connsiteX2-5" fmla="*/ 21600 w 21600"/>
              <a:gd name="connsiteY2-6" fmla="*/ 17322 h 17322"/>
              <a:gd name="connsiteX3-7" fmla="*/ 50 w 21600"/>
              <a:gd name="connsiteY3-8" fmla="*/ 13503 h 17322"/>
              <a:gd name="connsiteX4-9" fmla="*/ 0 w 21600"/>
              <a:gd name="connsiteY4-10" fmla="*/ 0 h 17322"/>
              <a:gd name="connsiteX0-11" fmla="*/ 0 w 21600"/>
              <a:gd name="connsiteY0-12" fmla="*/ 0 h 18888"/>
              <a:gd name="connsiteX1-13" fmla="*/ 21600 w 21600"/>
              <a:gd name="connsiteY1-14" fmla="*/ 0 h 18888"/>
              <a:gd name="connsiteX2-15" fmla="*/ 21600 w 21600"/>
              <a:gd name="connsiteY2-16" fmla="*/ 17322 h 18888"/>
              <a:gd name="connsiteX3-17" fmla="*/ 50 w 21600"/>
              <a:gd name="connsiteY3-18" fmla="*/ 13503 h 18888"/>
              <a:gd name="connsiteX4-19" fmla="*/ 0 w 21600"/>
              <a:gd name="connsiteY4-20" fmla="*/ 0 h 18888"/>
              <a:gd name="connsiteX0-21" fmla="*/ 0 w 21600"/>
              <a:gd name="connsiteY0-22" fmla="*/ 0 h 18322"/>
              <a:gd name="connsiteX1-23" fmla="*/ 21600 w 21600"/>
              <a:gd name="connsiteY1-24" fmla="*/ 0 h 18322"/>
              <a:gd name="connsiteX2-25" fmla="*/ 21600 w 21600"/>
              <a:gd name="connsiteY2-26" fmla="*/ 17322 h 18322"/>
              <a:gd name="connsiteX3-27" fmla="*/ 15726 w 21600"/>
              <a:gd name="connsiteY3-28" fmla="*/ 14955 h 18322"/>
              <a:gd name="connsiteX4-29" fmla="*/ 50 w 21600"/>
              <a:gd name="connsiteY4-30" fmla="*/ 13503 h 18322"/>
              <a:gd name="connsiteX5" fmla="*/ 0 w 21600"/>
              <a:gd name="connsiteY5" fmla="*/ 0 h 18322"/>
              <a:gd name="connsiteX0-31" fmla="*/ 0 w 21600"/>
              <a:gd name="connsiteY0-32" fmla="*/ 0 h 18400"/>
              <a:gd name="connsiteX1-33" fmla="*/ 21600 w 21600"/>
              <a:gd name="connsiteY1-34" fmla="*/ 0 h 18400"/>
              <a:gd name="connsiteX2-35" fmla="*/ 21600 w 21600"/>
              <a:gd name="connsiteY2-36" fmla="*/ 17322 h 18400"/>
              <a:gd name="connsiteX3-37" fmla="*/ 15726 w 21600"/>
              <a:gd name="connsiteY3-38" fmla="*/ 14955 h 18400"/>
              <a:gd name="connsiteX4-39" fmla="*/ 5570 w 21600"/>
              <a:gd name="connsiteY4-40" fmla="*/ 18390 h 18400"/>
              <a:gd name="connsiteX5-41" fmla="*/ 50 w 21600"/>
              <a:gd name="connsiteY5-42" fmla="*/ 13503 h 18400"/>
              <a:gd name="connsiteX6" fmla="*/ 0 w 21600"/>
              <a:gd name="connsiteY6" fmla="*/ 0 h 18400"/>
              <a:gd name="connsiteX0-43" fmla="*/ 0 w 21600"/>
              <a:gd name="connsiteY0-44" fmla="*/ 0 h 18400"/>
              <a:gd name="connsiteX1-45" fmla="*/ 21600 w 21600"/>
              <a:gd name="connsiteY1-46" fmla="*/ 0 h 18400"/>
              <a:gd name="connsiteX2-47" fmla="*/ 21600 w 21600"/>
              <a:gd name="connsiteY2-48" fmla="*/ 17322 h 18400"/>
              <a:gd name="connsiteX3-49" fmla="*/ 15726 w 21600"/>
              <a:gd name="connsiteY3-50" fmla="*/ 14955 h 18400"/>
              <a:gd name="connsiteX4-51" fmla="*/ 5570 w 21600"/>
              <a:gd name="connsiteY4-52" fmla="*/ 18390 h 18400"/>
              <a:gd name="connsiteX5-53" fmla="*/ 50 w 21600"/>
              <a:gd name="connsiteY5-54" fmla="*/ 13503 h 18400"/>
              <a:gd name="connsiteX6-55" fmla="*/ 0 w 21600"/>
              <a:gd name="connsiteY6-56" fmla="*/ 0 h 18400"/>
              <a:gd name="connsiteX0-57" fmla="*/ 0 w 21600"/>
              <a:gd name="connsiteY0-58" fmla="*/ 0 h 18400"/>
              <a:gd name="connsiteX1-59" fmla="*/ 21600 w 21600"/>
              <a:gd name="connsiteY1-60" fmla="*/ 0 h 18400"/>
              <a:gd name="connsiteX2-61" fmla="*/ 21499 w 21600"/>
              <a:gd name="connsiteY2-62" fmla="*/ 15907 h 18400"/>
              <a:gd name="connsiteX3-63" fmla="*/ 15726 w 21600"/>
              <a:gd name="connsiteY3-64" fmla="*/ 14955 h 18400"/>
              <a:gd name="connsiteX4-65" fmla="*/ 5570 w 21600"/>
              <a:gd name="connsiteY4-66" fmla="*/ 18390 h 18400"/>
              <a:gd name="connsiteX5-67" fmla="*/ 50 w 21600"/>
              <a:gd name="connsiteY5-68" fmla="*/ 13503 h 18400"/>
              <a:gd name="connsiteX6-69" fmla="*/ 0 w 21600"/>
              <a:gd name="connsiteY6-70" fmla="*/ 0 h 18400"/>
              <a:gd name="connsiteX0-71" fmla="*/ 0 w 21600"/>
              <a:gd name="connsiteY0-72" fmla="*/ 0 h 18736"/>
              <a:gd name="connsiteX1-73" fmla="*/ 21600 w 21600"/>
              <a:gd name="connsiteY1-74" fmla="*/ 0 h 18736"/>
              <a:gd name="connsiteX2-75" fmla="*/ 21524 w 21600"/>
              <a:gd name="connsiteY2-76" fmla="*/ 18736 h 18736"/>
              <a:gd name="connsiteX3-77" fmla="*/ 15726 w 21600"/>
              <a:gd name="connsiteY3-78" fmla="*/ 14955 h 18736"/>
              <a:gd name="connsiteX4-79" fmla="*/ 5570 w 21600"/>
              <a:gd name="connsiteY4-80" fmla="*/ 18390 h 18736"/>
              <a:gd name="connsiteX5-81" fmla="*/ 50 w 21600"/>
              <a:gd name="connsiteY5-82" fmla="*/ 13503 h 18736"/>
              <a:gd name="connsiteX6-83" fmla="*/ 0 w 21600"/>
              <a:gd name="connsiteY6-84" fmla="*/ 0 h 18736"/>
              <a:gd name="connsiteX0-85" fmla="*/ 0 w 21600"/>
              <a:gd name="connsiteY0-86" fmla="*/ 0 h 18736"/>
              <a:gd name="connsiteX1-87" fmla="*/ 21600 w 21600"/>
              <a:gd name="connsiteY1-88" fmla="*/ 0 h 18736"/>
              <a:gd name="connsiteX2-89" fmla="*/ 21524 w 21600"/>
              <a:gd name="connsiteY2-90" fmla="*/ 18736 h 18736"/>
              <a:gd name="connsiteX3-91" fmla="*/ 15726 w 21600"/>
              <a:gd name="connsiteY3-92" fmla="*/ 14147 h 18736"/>
              <a:gd name="connsiteX4-93" fmla="*/ 5570 w 21600"/>
              <a:gd name="connsiteY4-94" fmla="*/ 18390 h 18736"/>
              <a:gd name="connsiteX5-95" fmla="*/ 50 w 21600"/>
              <a:gd name="connsiteY5-96" fmla="*/ 13503 h 18736"/>
              <a:gd name="connsiteX6-97" fmla="*/ 0 w 21600"/>
              <a:gd name="connsiteY6-98" fmla="*/ 0 h 18736"/>
              <a:gd name="connsiteX0-99" fmla="*/ 0 w 21600"/>
              <a:gd name="connsiteY0-100" fmla="*/ 0 h 19811"/>
              <a:gd name="connsiteX1-101" fmla="*/ 21600 w 21600"/>
              <a:gd name="connsiteY1-102" fmla="*/ 0 h 19811"/>
              <a:gd name="connsiteX2-103" fmla="*/ 21524 w 21600"/>
              <a:gd name="connsiteY2-104" fmla="*/ 18736 h 19811"/>
              <a:gd name="connsiteX3-105" fmla="*/ 15726 w 21600"/>
              <a:gd name="connsiteY3-106" fmla="*/ 14147 h 19811"/>
              <a:gd name="connsiteX4-107" fmla="*/ 5545 w 21600"/>
              <a:gd name="connsiteY4-108" fmla="*/ 19805 h 19811"/>
              <a:gd name="connsiteX5-109" fmla="*/ 50 w 21600"/>
              <a:gd name="connsiteY5-110" fmla="*/ 13503 h 19811"/>
              <a:gd name="connsiteX6-111" fmla="*/ 0 w 21600"/>
              <a:gd name="connsiteY6-112" fmla="*/ 0 h 19811"/>
              <a:gd name="connsiteX0-113" fmla="*/ 0 w 21600"/>
              <a:gd name="connsiteY0-114" fmla="*/ 0 h 19811"/>
              <a:gd name="connsiteX1-115" fmla="*/ 21600 w 21600"/>
              <a:gd name="connsiteY1-116" fmla="*/ 0 h 19811"/>
              <a:gd name="connsiteX2-117" fmla="*/ 21524 w 21600"/>
              <a:gd name="connsiteY2-118" fmla="*/ 18736 h 19811"/>
              <a:gd name="connsiteX3-119" fmla="*/ 15726 w 21600"/>
              <a:gd name="connsiteY3-120" fmla="*/ 14147 h 19811"/>
              <a:gd name="connsiteX4-121" fmla="*/ 5545 w 21600"/>
              <a:gd name="connsiteY4-122" fmla="*/ 19805 h 19811"/>
              <a:gd name="connsiteX5-123" fmla="*/ 25 w 21600"/>
              <a:gd name="connsiteY5-124" fmla="*/ 17343 h 19811"/>
              <a:gd name="connsiteX6-125" fmla="*/ 0 w 21600"/>
              <a:gd name="connsiteY6-126" fmla="*/ 0 h 19811"/>
              <a:gd name="connsiteX0-127" fmla="*/ 0 w 21600"/>
              <a:gd name="connsiteY0-128" fmla="*/ 0 h 19811"/>
              <a:gd name="connsiteX1-129" fmla="*/ 21600 w 21600"/>
              <a:gd name="connsiteY1-130" fmla="*/ 0 h 19811"/>
              <a:gd name="connsiteX2-131" fmla="*/ 21524 w 21600"/>
              <a:gd name="connsiteY2-132" fmla="*/ 18736 h 19811"/>
              <a:gd name="connsiteX3-133" fmla="*/ 15726 w 21600"/>
              <a:gd name="connsiteY3-134" fmla="*/ 14147 h 19811"/>
              <a:gd name="connsiteX4-135" fmla="*/ 5545 w 21600"/>
              <a:gd name="connsiteY4-136" fmla="*/ 19805 h 19811"/>
              <a:gd name="connsiteX5-137" fmla="*/ 25 w 21600"/>
              <a:gd name="connsiteY5-138" fmla="*/ 17343 h 19811"/>
              <a:gd name="connsiteX6-139" fmla="*/ 0 w 21600"/>
              <a:gd name="connsiteY6-140" fmla="*/ 0 h 19811"/>
              <a:gd name="connsiteX0-141" fmla="*/ 0 w 21600"/>
              <a:gd name="connsiteY0-142" fmla="*/ 0 h 20417"/>
              <a:gd name="connsiteX1-143" fmla="*/ 21600 w 21600"/>
              <a:gd name="connsiteY1-144" fmla="*/ 0 h 20417"/>
              <a:gd name="connsiteX2-145" fmla="*/ 21524 w 21600"/>
              <a:gd name="connsiteY2-146" fmla="*/ 18736 h 20417"/>
              <a:gd name="connsiteX3-147" fmla="*/ 15726 w 21600"/>
              <a:gd name="connsiteY3-148" fmla="*/ 14147 h 20417"/>
              <a:gd name="connsiteX4-149" fmla="*/ 8393 w 21600"/>
              <a:gd name="connsiteY4-150" fmla="*/ 20411 h 20417"/>
              <a:gd name="connsiteX5-151" fmla="*/ 25 w 21600"/>
              <a:gd name="connsiteY5-152" fmla="*/ 17343 h 20417"/>
              <a:gd name="connsiteX6-153" fmla="*/ 0 w 21600"/>
              <a:gd name="connsiteY6-154" fmla="*/ 0 h 20417"/>
              <a:gd name="connsiteX0-155" fmla="*/ 0 w 21600"/>
              <a:gd name="connsiteY0-156" fmla="*/ 0 h 20605"/>
              <a:gd name="connsiteX1-157" fmla="*/ 21600 w 21600"/>
              <a:gd name="connsiteY1-158" fmla="*/ 0 h 20605"/>
              <a:gd name="connsiteX2-159" fmla="*/ 21524 w 21600"/>
              <a:gd name="connsiteY2-160" fmla="*/ 18736 h 20605"/>
              <a:gd name="connsiteX3-161" fmla="*/ 15726 w 21600"/>
              <a:gd name="connsiteY3-162" fmla="*/ 14147 h 20605"/>
              <a:gd name="connsiteX4-163" fmla="*/ 8393 w 21600"/>
              <a:gd name="connsiteY4-164" fmla="*/ 20411 h 20605"/>
              <a:gd name="connsiteX5-165" fmla="*/ 25 w 21600"/>
              <a:gd name="connsiteY5-166" fmla="*/ 17343 h 20605"/>
              <a:gd name="connsiteX6-167" fmla="*/ 0 w 21600"/>
              <a:gd name="connsiteY6-168" fmla="*/ 0 h 20605"/>
              <a:gd name="connsiteX0-169" fmla="*/ 0 w 21600"/>
              <a:gd name="connsiteY0-170" fmla="*/ 0 h 20658"/>
              <a:gd name="connsiteX1-171" fmla="*/ 21600 w 21600"/>
              <a:gd name="connsiteY1-172" fmla="*/ 0 h 20658"/>
              <a:gd name="connsiteX2-173" fmla="*/ 21524 w 21600"/>
              <a:gd name="connsiteY2-174" fmla="*/ 18736 h 20658"/>
              <a:gd name="connsiteX3-175" fmla="*/ 15726 w 21600"/>
              <a:gd name="connsiteY3-176" fmla="*/ 14147 h 20658"/>
              <a:gd name="connsiteX4-177" fmla="*/ 8393 w 21600"/>
              <a:gd name="connsiteY4-178" fmla="*/ 20411 h 20658"/>
              <a:gd name="connsiteX5-179" fmla="*/ 101 w 21600"/>
              <a:gd name="connsiteY5-180" fmla="*/ 18151 h 20658"/>
              <a:gd name="connsiteX6-181" fmla="*/ 0 w 21600"/>
              <a:gd name="connsiteY6-182" fmla="*/ 0 h 20658"/>
              <a:gd name="connsiteX0-183" fmla="*/ 0 w 21600"/>
              <a:gd name="connsiteY0-184" fmla="*/ 0 h 20618"/>
              <a:gd name="connsiteX1-185" fmla="*/ 21600 w 21600"/>
              <a:gd name="connsiteY1-186" fmla="*/ 0 h 20618"/>
              <a:gd name="connsiteX2-187" fmla="*/ 21524 w 21600"/>
              <a:gd name="connsiteY2-188" fmla="*/ 18736 h 20618"/>
              <a:gd name="connsiteX3-189" fmla="*/ 15726 w 21600"/>
              <a:gd name="connsiteY3-190" fmla="*/ 14147 h 20618"/>
              <a:gd name="connsiteX4-191" fmla="*/ 8393 w 21600"/>
              <a:gd name="connsiteY4-192" fmla="*/ 20411 h 20618"/>
              <a:gd name="connsiteX5-193" fmla="*/ 101 w 21600"/>
              <a:gd name="connsiteY5-194" fmla="*/ 18151 h 20618"/>
              <a:gd name="connsiteX6-195" fmla="*/ 0 w 21600"/>
              <a:gd name="connsiteY6-196" fmla="*/ 0 h 20618"/>
              <a:gd name="connsiteX0-197" fmla="*/ 76 w 21676"/>
              <a:gd name="connsiteY0-198" fmla="*/ 0 h 20662"/>
              <a:gd name="connsiteX1-199" fmla="*/ 21676 w 21676"/>
              <a:gd name="connsiteY1-200" fmla="*/ 0 h 20662"/>
              <a:gd name="connsiteX2-201" fmla="*/ 21600 w 21676"/>
              <a:gd name="connsiteY2-202" fmla="*/ 18736 h 20662"/>
              <a:gd name="connsiteX3-203" fmla="*/ 15802 w 21676"/>
              <a:gd name="connsiteY3-204" fmla="*/ 14147 h 20662"/>
              <a:gd name="connsiteX4-205" fmla="*/ 8469 w 21676"/>
              <a:gd name="connsiteY4-206" fmla="*/ 20411 h 20662"/>
              <a:gd name="connsiteX5-207" fmla="*/ 1 w 21676"/>
              <a:gd name="connsiteY5-208" fmla="*/ 18757 h 20662"/>
              <a:gd name="connsiteX6-209" fmla="*/ 76 w 21676"/>
              <a:gd name="connsiteY6-210" fmla="*/ 0 h 20662"/>
              <a:gd name="connsiteX0-211" fmla="*/ 76 w 21676"/>
              <a:gd name="connsiteY0-212" fmla="*/ 0 h 23168"/>
              <a:gd name="connsiteX1-213" fmla="*/ 21676 w 21676"/>
              <a:gd name="connsiteY1-214" fmla="*/ 0 h 23168"/>
              <a:gd name="connsiteX2-215" fmla="*/ 21600 w 21676"/>
              <a:gd name="connsiteY2-216" fmla="*/ 18736 h 23168"/>
              <a:gd name="connsiteX3-217" fmla="*/ 15802 w 21676"/>
              <a:gd name="connsiteY3-218" fmla="*/ 14147 h 23168"/>
              <a:gd name="connsiteX4-219" fmla="*/ 8469 w 21676"/>
              <a:gd name="connsiteY4-220" fmla="*/ 23038 h 23168"/>
              <a:gd name="connsiteX5-221" fmla="*/ 1 w 21676"/>
              <a:gd name="connsiteY5-222" fmla="*/ 18757 h 23168"/>
              <a:gd name="connsiteX6-223" fmla="*/ 76 w 21676"/>
              <a:gd name="connsiteY6-224" fmla="*/ 0 h 23168"/>
              <a:gd name="connsiteX0-225" fmla="*/ 76 w 21676"/>
              <a:gd name="connsiteY0-226" fmla="*/ 0 h 23168"/>
              <a:gd name="connsiteX1-227" fmla="*/ 21676 w 21676"/>
              <a:gd name="connsiteY1-228" fmla="*/ 0 h 23168"/>
              <a:gd name="connsiteX2-229" fmla="*/ 21600 w 21676"/>
              <a:gd name="connsiteY2-230" fmla="*/ 18736 h 23168"/>
              <a:gd name="connsiteX3-231" fmla="*/ 15802 w 21676"/>
              <a:gd name="connsiteY3-232" fmla="*/ 15764 h 23168"/>
              <a:gd name="connsiteX4-233" fmla="*/ 8469 w 21676"/>
              <a:gd name="connsiteY4-234" fmla="*/ 23038 h 23168"/>
              <a:gd name="connsiteX5-235" fmla="*/ 1 w 21676"/>
              <a:gd name="connsiteY5-236" fmla="*/ 18757 h 23168"/>
              <a:gd name="connsiteX6-237" fmla="*/ 76 w 21676"/>
              <a:gd name="connsiteY6-238" fmla="*/ 0 h 23168"/>
              <a:gd name="connsiteX0-239" fmla="*/ 76 w 21676"/>
              <a:gd name="connsiteY0-240" fmla="*/ 0 h 23168"/>
              <a:gd name="connsiteX1-241" fmla="*/ 21676 w 21676"/>
              <a:gd name="connsiteY1-242" fmla="*/ 0 h 23168"/>
              <a:gd name="connsiteX2-243" fmla="*/ 21600 w 21676"/>
              <a:gd name="connsiteY2-244" fmla="*/ 18736 h 23168"/>
              <a:gd name="connsiteX3-245" fmla="*/ 15802 w 21676"/>
              <a:gd name="connsiteY3-246" fmla="*/ 15764 h 23168"/>
              <a:gd name="connsiteX4-247" fmla="*/ 8469 w 21676"/>
              <a:gd name="connsiteY4-248" fmla="*/ 23038 h 23168"/>
              <a:gd name="connsiteX5-249" fmla="*/ 1 w 21676"/>
              <a:gd name="connsiteY5-250" fmla="*/ 18757 h 23168"/>
              <a:gd name="connsiteX6-251" fmla="*/ 76 w 21676"/>
              <a:gd name="connsiteY6-252" fmla="*/ 0 h 23168"/>
              <a:gd name="connsiteX0-253" fmla="*/ 76 w 21676"/>
              <a:gd name="connsiteY0-254" fmla="*/ 0 h 23168"/>
              <a:gd name="connsiteX1-255" fmla="*/ 21676 w 21676"/>
              <a:gd name="connsiteY1-256" fmla="*/ 0 h 23168"/>
              <a:gd name="connsiteX2-257" fmla="*/ 21600 w 21676"/>
              <a:gd name="connsiteY2-258" fmla="*/ 18736 h 23168"/>
              <a:gd name="connsiteX3-259" fmla="*/ 15802 w 21676"/>
              <a:gd name="connsiteY3-260" fmla="*/ 15764 h 23168"/>
              <a:gd name="connsiteX4-261" fmla="*/ 8469 w 21676"/>
              <a:gd name="connsiteY4-262" fmla="*/ 23038 h 23168"/>
              <a:gd name="connsiteX5-263" fmla="*/ 1 w 21676"/>
              <a:gd name="connsiteY5-264" fmla="*/ 18757 h 23168"/>
              <a:gd name="connsiteX6-265" fmla="*/ 76 w 21676"/>
              <a:gd name="connsiteY6-266" fmla="*/ 0 h 23168"/>
              <a:gd name="connsiteX0-267" fmla="*/ 76 w 21676"/>
              <a:gd name="connsiteY0-268" fmla="*/ 0 h 23168"/>
              <a:gd name="connsiteX1-269" fmla="*/ 21676 w 21676"/>
              <a:gd name="connsiteY1-270" fmla="*/ 0 h 23168"/>
              <a:gd name="connsiteX2-271" fmla="*/ 21600 w 21676"/>
              <a:gd name="connsiteY2-272" fmla="*/ 18736 h 23168"/>
              <a:gd name="connsiteX3-273" fmla="*/ 17163 w 21676"/>
              <a:gd name="connsiteY3-274" fmla="*/ 16168 h 23168"/>
              <a:gd name="connsiteX4-275" fmla="*/ 8469 w 21676"/>
              <a:gd name="connsiteY4-276" fmla="*/ 23038 h 23168"/>
              <a:gd name="connsiteX5-277" fmla="*/ 1 w 21676"/>
              <a:gd name="connsiteY5-278" fmla="*/ 18757 h 23168"/>
              <a:gd name="connsiteX6-279" fmla="*/ 76 w 21676"/>
              <a:gd name="connsiteY6-280" fmla="*/ 0 h 23168"/>
              <a:gd name="connsiteX0-281" fmla="*/ 76 w 21676"/>
              <a:gd name="connsiteY0-282" fmla="*/ 0 h 23168"/>
              <a:gd name="connsiteX1-283" fmla="*/ 21676 w 21676"/>
              <a:gd name="connsiteY1-284" fmla="*/ 0 h 23168"/>
              <a:gd name="connsiteX2-285" fmla="*/ 21600 w 21676"/>
              <a:gd name="connsiteY2-286" fmla="*/ 18736 h 23168"/>
              <a:gd name="connsiteX3-287" fmla="*/ 17793 w 21676"/>
              <a:gd name="connsiteY3-288" fmla="*/ 17785 h 23168"/>
              <a:gd name="connsiteX4-289" fmla="*/ 8469 w 21676"/>
              <a:gd name="connsiteY4-290" fmla="*/ 23038 h 23168"/>
              <a:gd name="connsiteX5-291" fmla="*/ 1 w 21676"/>
              <a:gd name="connsiteY5-292" fmla="*/ 18757 h 23168"/>
              <a:gd name="connsiteX6-293" fmla="*/ 76 w 21676"/>
              <a:gd name="connsiteY6-294" fmla="*/ 0 h 23168"/>
              <a:gd name="connsiteX0-295" fmla="*/ 76 w 21676"/>
              <a:gd name="connsiteY0-296" fmla="*/ 0 h 23168"/>
              <a:gd name="connsiteX1-297" fmla="*/ 21676 w 21676"/>
              <a:gd name="connsiteY1-298" fmla="*/ 0 h 23168"/>
              <a:gd name="connsiteX2-299" fmla="*/ 21600 w 21676"/>
              <a:gd name="connsiteY2-300" fmla="*/ 20353 h 23168"/>
              <a:gd name="connsiteX3-301" fmla="*/ 17793 w 21676"/>
              <a:gd name="connsiteY3-302" fmla="*/ 17785 h 23168"/>
              <a:gd name="connsiteX4-303" fmla="*/ 8469 w 21676"/>
              <a:gd name="connsiteY4-304" fmla="*/ 23038 h 23168"/>
              <a:gd name="connsiteX5-305" fmla="*/ 1 w 21676"/>
              <a:gd name="connsiteY5-306" fmla="*/ 18757 h 23168"/>
              <a:gd name="connsiteX6-307" fmla="*/ 76 w 21676"/>
              <a:gd name="connsiteY6-308" fmla="*/ 0 h 23168"/>
              <a:gd name="connsiteX0-309" fmla="*/ 76 w 21676"/>
              <a:gd name="connsiteY0-310" fmla="*/ 0 h 23168"/>
              <a:gd name="connsiteX1-311" fmla="*/ 21676 w 21676"/>
              <a:gd name="connsiteY1-312" fmla="*/ 0 h 23168"/>
              <a:gd name="connsiteX2-313" fmla="*/ 21600 w 21676"/>
              <a:gd name="connsiteY2-314" fmla="*/ 20353 h 23168"/>
              <a:gd name="connsiteX3-315" fmla="*/ 17793 w 21676"/>
              <a:gd name="connsiteY3-316" fmla="*/ 17785 h 23168"/>
              <a:gd name="connsiteX4-317" fmla="*/ 8469 w 21676"/>
              <a:gd name="connsiteY4-318" fmla="*/ 23038 h 23168"/>
              <a:gd name="connsiteX5-319" fmla="*/ 1 w 21676"/>
              <a:gd name="connsiteY5-320" fmla="*/ 18757 h 23168"/>
              <a:gd name="connsiteX6-321" fmla="*/ 76 w 21676"/>
              <a:gd name="connsiteY6-322" fmla="*/ 0 h 23168"/>
              <a:gd name="connsiteX0-323" fmla="*/ 76 w 21676"/>
              <a:gd name="connsiteY0-324" fmla="*/ 0 h 23168"/>
              <a:gd name="connsiteX1-325" fmla="*/ 21676 w 21676"/>
              <a:gd name="connsiteY1-326" fmla="*/ 0 h 23168"/>
              <a:gd name="connsiteX2-327" fmla="*/ 21600 w 21676"/>
              <a:gd name="connsiteY2-328" fmla="*/ 20353 h 23168"/>
              <a:gd name="connsiteX3-329" fmla="*/ 17591 w 21676"/>
              <a:gd name="connsiteY3-330" fmla="*/ 19806 h 23168"/>
              <a:gd name="connsiteX4-331" fmla="*/ 8469 w 21676"/>
              <a:gd name="connsiteY4-332" fmla="*/ 23038 h 23168"/>
              <a:gd name="connsiteX5-333" fmla="*/ 1 w 21676"/>
              <a:gd name="connsiteY5-334" fmla="*/ 18757 h 23168"/>
              <a:gd name="connsiteX6-335" fmla="*/ 76 w 21676"/>
              <a:gd name="connsiteY6-336" fmla="*/ 0 h 23168"/>
              <a:gd name="connsiteX0-337" fmla="*/ 76 w 21676"/>
              <a:gd name="connsiteY0-338" fmla="*/ 0 h 23168"/>
              <a:gd name="connsiteX1-339" fmla="*/ 21676 w 21676"/>
              <a:gd name="connsiteY1-340" fmla="*/ 0 h 23168"/>
              <a:gd name="connsiteX2-341" fmla="*/ 21600 w 21676"/>
              <a:gd name="connsiteY2-342" fmla="*/ 20353 h 23168"/>
              <a:gd name="connsiteX3-343" fmla="*/ 17591 w 21676"/>
              <a:gd name="connsiteY3-344" fmla="*/ 19806 h 23168"/>
              <a:gd name="connsiteX4-345" fmla="*/ 8469 w 21676"/>
              <a:gd name="connsiteY4-346" fmla="*/ 23038 h 23168"/>
              <a:gd name="connsiteX5-347" fmla="*/ 1 w 21676"/>
              <a:gd name="connsiteY5-348" fmla="*/ 18757 h 23168"/>
              <a:gd name="connsiteX6-349" fmla="*/ 76 w 21676"/>
              <a:gd name="connsiteY6-350" fmla="*/ 0 h 23168"/>
              <a:gd name="connsiteX0-351" fmla="*/ 76 w 21676"/>
              <a:gd name="connsiteY0-352" fmla="*/ 0 h 23168"/>
              <a:gd name="connsiteX1-353" fmla="*/ 21676 w 21676"/>
              <a:gd name="connsiteY1-354" fmla="*/ 0 h 23168"/>
              <a:gd name="connsiteX2-355" fmla="*/ 21600 w 21676"/>
              <a:gd name="connsiteY2-356" fmla="*/ 20353 h 23168"/>
              <a:gd name="connsiteX3-357" fmla="*/ 17591 w 21676"/>
              <a:gd name="connsiteY3-358" fmla="*/ 19806 h 23168"/>
              <a:gd name="connsiteX4-359" fmla="*/ 8469 w 21676"/>
              <a:gd name="connsiteY4-360" fmla="*/ 23038 h 23168"/>
              <a:gd name="connsiteX5-361" fmla="*/ 1 w 21676"/>
              <a:gd name="connsiteY5-362" fmla="*/ 18757 h 23168"/>
              <a:gd name="connsiteX6-363" fmla="*/ 76 w 21676"/>
              <a:gd name="connsiteY6-364" fmla="*/ 0 h 23168"/>
              <a:gd name="connsiteX0-365" fmla="*/ 76 w 21676"/>
              <a:gd name="connsiteY0-366" fmla="*/ 0 h 23168"/>
              <a:gd name="connsiteX1-367" fmla="*/ 21676 w 21676"/>
              <a:gd name="connsiteY1-368" fmla="*/ 0 h 23168"/>
              <a:gd name="connsiteX2-369" fmla="*/ 21625 w 21676"/>
              <a:gd name="connsiteY2-370" fmla="*/ 20757 h 23168"/>
              <a:gd name="connsiteX3-371" fmla="*/ 17591 w 21676"/>
              <a:gd name="connsiteY3-372" fmla="*/ 19806 h 23168"/>
              <a:gd name="connsiteX4-373" fmla="*/ 8469 w 21676"/>
              <a:gd name="connsiteY4-374" fmla="*/ 23038 h 23168"/>
              <a:gd name="connsiteX5-375" fmla="*/ 1 w 21676"/>
              <a:gd name="connsiteY5-376" fmla="*/ 18757 h 23168"/>
              <a:gd name="connsiteX6-377" fmla="*/ 76 w 21676"/>
              <a:gd name="connsiteY6-378" fmla="*/ 0 h 23168"/>
              <a:gd name="connsiteX0-379" fmla="*/ 76 w 21676"/>
              <a:gd name="connsiteY0-380" fmla="*/ 0 h 23168"/>
              <a:gd name="connsiteX1-381" fmla="*/ 21676 w 21676"/>
              <a:gd name="connsiteY1-382" fmla="*/ 0 h 23168"/>
              <a:gd name="connsiteX2-383" fmla="*/ 21650 w 21676"/>
              <a:gd name="connsiteY2-384" fmla="*/ 17928 h 23168"/>
              <a:gd name="connsiteX3-385" fmla="*/ 17591 w 21676"/>
              <a:gd name="connsiteY3-386" fmla="*/ 19806 h 23168"/>
              <a:gd name="connsiteX4-387" fmla="*/ 8469 w 21676"/>
              <a:gd name="connsiteY4-388" fmla="*/ 23038 h 23168"/>
              <a:gd name="connsiteX5-389" fmla="*/ 1 w 21676"/>
              <a:gd name="connsiteY5-390" fmla="*/ 18757 h 23168"/>
              <a:gd name="connsiteX6-391" fmla="*/ 76 w 21676"/>
              <a:gd name="connsiteY6-392" fmla="*/ 0 h 23168"/>
              <a:gd name="connsiteX0-393" fmla="*/ 76 w 21676"/>
              <a:gd name="connsiteY0-394" fmla="*/ 0 h 23168"/>
              <a:gd name="connsiteX1-395" fmla="*/ 21676 w 21676"/>
              <a:gd name="connsiteY1-396" fmla="*/ 0 h 23168"/>
              <a:gd name="connsiteX2-397" fmla="*/ 21650 w 21676"/>
              <a:gd name="connsiteY2-398" fmla="*/ 17928 h 23168"/>
              <a:gd name="connsiteX3-399" fmla="*/ 17591 w 21676"/>
              <a:gd name="connsiteY3-400" fmla="*/ 19806 h 23168"/>
              <a:gd name="connsiteX4-401" fmla="*/ 8469 w 21676"/>
              <a:gd name="connsiteY4-402" fmla="*/ 23038 h 23168"/>
              <a:gd name="connsiteX5-403" fmla="*/ 1 w 21676"/>
              <a:gd name="connsiteY5-404" fmla="*/ 18757 h 23168"/>
              <a:gd name="connsiteX6-405" fmla="*/ 76 w 21676"/>
              <a:gd name="connsiteY6-406" fmla="*/ 0 h 23168"/>
              <a:gd name="connsiteX0-407" fmla="*/ 76 w 21676"/>
              <a:gd name="connsiteY0-408" fmla="*/ 0 h 23168"/>
              <a:gd name="connsiteX1-409" fmla="*/ 21676 w 21676"/>
              <a:gd name="connsiteY1-410" fmla="*/ 0 h 23168"/>
              <a:gd name="connsiteX2-411" fmla="*/ 21650 w 21676"/>
              <a:gd name="connsiteY2-412" fmla="*/ 17928 h 23168"/>
              <a:gd name="connsiteX3-413" fmla="*/ 17591 w 21676"/>
              <a:gd name="connsiteY3-414" fmla="*/ 19806 h 23168"/>
              <a:gd name="connsiteX4-415" fmla="*/ 8469 w 21676"/>
              <a:gd name="connsiteY4-416" fmla="*/ 23038 h 23168"/>
              <a:gd name="connsiteX5-417" fmla="*/ 1 w 21676"/>
              <a:gd name="connsiteY5-418" fmla="*/ 18757 h 23168"/>
              <a:gd name="connsiteX6-419" fmla="*/ 76 w 21676"/>
              <a:gd name="connsiteY6-420" fmla="*/ 0 h 23168"/>
              <a:gd name="connsiteX0-421" fmla="*/ 76 w 21676"/>
              <a:gd name="connsiteY0-422" fmla="*/ 0 h 23168"/>
              <a:gd name="connsiteX1-423" fmla="*/ 21676 w 21676"/>
              <a:gd name="connsiteY1-424" fmla="*/ 0 h 23168"/>
              <a:gd name="connsiteX2-425" fmla="*/ 21625 w 21676"/>
              <a:gd name="connsiteY2-426" fmla="*/ 18938 h 23168"/>
              <a:gd name="connsiteX3-427" fmla="*/ 17591 w 21676"/>
              <a:gd name="connsiteY3-428" fmla="*/ 19806 h 23168"/>
              <a:gd name="connsiteX4-429" fmla="*/ 8469 w 21676"/>
              <a:gd name="connsiteY4-430" fmla="*/ 23038 h 23168"/>
              <a:gd name="connsiteX5-431" fmla="*/ 1 w 21676"/>
              <a:gd name="connsiteY5-432" fmla="*/ 18757 h 23168"/>
              <a:gd name="connsiteX6-433" fmla="*/ 76 w 21676"/>
              <a:gd name="connsiteY6-434" fmla="*/ 0 h 23168"/>
              <a:gd name="connsiteX0-435" fmla="*/ 76 w 21676"/>
              <a:gd name="connsiteY0-436" fmla="*/ 0 h 23168"/>
              <a:gd name="connsiteX1-437" fmla="*/ 21676 w 21676"/>
              <a:gd name="connsiteY1-438" fmla="*/ 0 h 23168"/>
              <a:gd name="connsiteX2-439" fmla="*/ 21625 w 21676"/>
              <a:gd name="connsiteY2-440" fmla="*/ 18938 h 23168"/>
              <a:gd name="connsiteX3-441" fmla="*/ 17591 w 21676"/>
              <a:gd name="connsiteY3-442" fmla="*/ 19806 h 23168"/>
              <a:gd name="connsiteX4-443" fmla="*/ 8469 w 21676"/>
              <a:gd name="connsiteY4-444" fmla="*/ 23038 h 23168"/>
              <a:gd name="connsiteX5-445" fmla="*/ 1 w 21676"/>
              <a:gd name="connsiteY5-446" fmla="*/ 18757 h 23168"/>
              <a:gd name="connsiteX6-447" fmla="*/ 76 w 21676"/>
              <a:gd name="connsiteY6-448" fmla="*/ 0 h 23168"/>
              <a:gd name="connsiteX0-449" fmla="*/ 76 w 21676"/>
              <a:gd name="connsiteY0-450" fmla="*/ 0 h 23225"/>
              <a:gd name="connsiteX1-451" fmla="*/ 21676 w 21676"/>
              <a:gd name="connsiteY1-452" fmla="*/ 0 h 23225"/>
              <a:gd name="connsiteX2-453" fmla="*/ 21625 w 21676"/>
              <a:gd name="connsiteY2-454" fmla="*/ 18938 h 23225"/>
              <a:gd name="connsiteX3-455" fmla="*/ 17591 w 21676"/>
              <a:gd name="connsiteY3-456" fmla="*/ 19806 h 23225"/>
              <a:gd name="connsiteX4-457" fmla="*/ 8469 w 21676"/>
              <a:gd name="connsiteY4-458" fmla="*/ 23038 h 23225"/>
              <a:gd name="connsiteX5-459" fmla="*/ 1 w 21676"/>
              <a:gd name="connsiteY5-460" fmla="*/ 20416 h 23225"/>
              <a:gd name="connsiteX6-461" fmla="*/ 76 w 21676"/>
              <a:gd name="connsiteY6-462" fmla="*/ 0 h 23225"/>
              <a:gd name="connsiteX0-463" fmla="*/ 76 w 21676"/>
              <a:gd name="connsiteY0-464" fmla="*/ 0 h 23225"/>
              <a:gd name="connsiteX1-465" fmla="*/ 21676 w 21676"/>
              <a:gd name="connsiteY1-466" fmla="*/ 0 h 23225"/>
              <a:gd name="connsiteX2-467" fmla="*/ 21625 w 21676"/>
              <a:gd name="connsiteY2-468" fmla="*/ 18938 h 23225"/>
              <a:gd name="connsiteX3-469" fmla="*/ 17591 w 21676"/>
              <a:gd name="connsiteY3-470" fmla="*/ 19806 h 23225"/>
              <a:gd name="connsiteX4-471" fmla="*/ 8290 w 21676"/>
              <a:gd name="connsiteY4-472" fmla="*/ 23038 h 23225"/>
              <a:gd name="connsiteX5-473" fmla="*/ 1 w 21676"/>
              <a:gd name="connsiteY5-474" fmla="*/ 20416 h 23225"/>
              <a:gd name="connsiteX6-475" fmla="*/ 76 w 21676"/>
              <a:gd name="connsiteY6-476" fmla="*/ 0 h 23225"/>
              <a:gd name="connsiteX0-477" fmla="*/ 76 w 21676"/>
              <a:gd name="connsiteY0-478" fmla="*/ 0 h 23054"/>
              <a:gd name="connsiteX1-479" fmla="*/ 21676 w 21676"/>
              <a:gd name="connsiteY1-480" fmla="*/ 0 h 23054"/>
              <a:gd name="connsiteX2-481" fmla="*/ 21625 w 21676"/>
              <a:gd name="connsiteY2-482" fmla="*/ 18938 h 23054"/>
              <a:gd name="connsiteX3-483" fmla="*/ 17591 w 21676"/>
              <a:gd name="connsiteY3-484" fmla="*/ 19806 h 23054"/>
              <a:gd name="connsiteX4-485" fmla="*/ 8290 w 21676"/>
              <a:gd name="connsiteY4-486" fmla="*/ 23038 h 23054"/>
              <a:gd name="connsiteX5-487" fmla="*/ 1 w 21676"/>
              <a:gd name="connsiteY5-488" fmla="*/ 20416 h 23054"/>
              <a:gd name="connsiteX6-489" fmla="*/ 76 w 21676"/>
              <a:gd name="connsiteY6-490" fmla="*/ 0 h 23054"/>
              <a:gd name="connsiteX0-491" fmla="*/ 76 w 21676"/>
              <a:gd name="connsiteY0-492" fmla="*/ 0 h 23038"/>
              <a:gd name="connsiteX1-493" fmla="*/ 21676 w 21676"/>
              <a:gd name="connsiteY1-494" fmla="*/ 0 h 23038"/>
              <a:gd name="connsiteX2-495" fmla="*/ 21625 w 21676"/>
              <a:gd name="connsiteY2-496" fmla="*/ 18938 h 23038"/>
              <a:gd name="connsiteX3-497" fmla="*/ 17591 w 21676"/>
              <a:gd name="connsiteY3-498" fmla="*/ 19806 h 23038"/>
              <a:gd name="connsiteX4-499" fmla="*/ 8290 w 21676"/>
              <a:gd name="connsiteY4-500" fmla="*/ 23038 h 23038"/>
              <a:gd name="connsiteX5-501" fmla="*/ 1 w 21676"/>
              <a:gd name="connsiteY5-502" fmla="*/ 20416 h 23038"/>
              <a:gd name="connsiteX6-503" fmla="*/ 76 w 21676"/>
              <a:gd name="connsiteY6-504" fmla="*/ 0 h 23038"/>
              <a:gd name="connsiteX0-505" fmla="*/ 76 w 21676"/>
              <a:gd name="connsiteY0-506" fmla="*/ 0 h 23038"/>
              <a:gd name="connsiteX1-507" fmla="*/ 21676 w 21676"/>
              <a:gd name="connsiteY1-508" fmla="*/ 0 h 23038"/>
              <a:gd name="connsiteX2-509" fmla="*/ 21625 w 21676"/>
              <a:gd name="connsiteY2-510" fmla="*/ 18938 h 23038"/>
              <a:gd name="connsiteX3-511" fmla="*/ 18037 w 21676"/>
              <a:gd name="connsiteY3-512" fmla="*/ 19806 h 23038"/>
              <a:gd name="connsiteX4-513" fmla="*/ 8290 w 21676"/>
              <a:gd name="connsiteY4-514" fmla="*/ 23038 h 23038"/>
              <a:gd name="connsiteX5-515" fmla="*/ 1 w 21676"/>
              <a:gd name="connsiteY5-516" fmla="*/ 20416 h 23038"/>
              <a:gd name="connsiteX6-517" fmla="*/ 76 w 21676"/>
              <a:gd name="connsiteY6-518" fmla="*/ 0 h 23038"/>
              <a:gd name="connsiteX0-519" fmla="*/ 76 w 21676"/>
              <a:gd name="connsiteY0-520" fmla="*/ 0 h 23038"/>
              <a:gd name="connsiteX1-521" fmla="*/ 21676 w 21676"/>
              <a:gd name="connsiteY1-522" fmla="*/ 0 h 23038"/>
              <a:gd name="connsiteX2-523" fmla="*/ 21625 w 21676"/>
              <a:gd name="connsiteY2-524" fmla="*/ 19390 h 23038"/>
              <a:gd name="connsiteX3-525" fmla="*/ 18037 w 21676"/>
              <a:gd name="connsiteY3-526" fmla="*/ 19806 h 23038"/>
              <a:gd name="connsiteX4-527" fmla="*/ 8290 w 21676"/>
              <a:gd name="connsiteY4-528" fmla="*/ 23038 h 23038"/>
              <a:gd name="connsiteX5-529" fmla="*/ 1 w 21676"/>
              <a:gd name="connsiteY5-530" fmla="*/ 20416 h 23038"/>
              <a:gd name="connsiteX6-531" fmla="*/ 76 w 21676"/>
              <a:gd name="connsiteY6-532" fmla="*/ 0 h 23038"/>
              <a:gd name="connsiteX0-533" fmla="*/ 76 w 21676"/>
              <a:gd name="connsiteY0-534" fmla="*/ 0 h 23038"/>
              <a:gd name="connsiteX1-535" fmla="*/ 21676 w 21676"/>
              <a:gd name="connsiteY1-536" fmla="*/ 0 h 23038"/>
              <a:gd name="connsiteX2-537" fmla="*/ 21625 w 21676"/>
              <a:gd name="connsiteY2-538" fmla="*/ 19390 h 23038"/>
              <a:gd name="connsiteX3-539" fmla="*/ 18037 w 21676"/>
              <a:gd name="connsiteY3-540" fmla="*/ 19806 h 23038"/>
              <a:gd name="connsiteX4-541" fmla="*/ 8290 w 21676"/>
              <a:gd name="connsiteY4-542" fmla="*/ 23038 h 23038"/>
              <a:gd name="connsiteX5-543" fmla="*/ 1 w 21676"/>
              <a:gd name="connsiteY5-544" fmla="*/ 20416 h 23038"/>
              <a:gd name="connsiteX6-545" fmla="*/ 76 w 21676"/>
              <a:gd name="connsiteY6-546" fmla="*/ 0 h 23038"/>
              <a:gd name="connsiteX0-547" fmla="*/ 76 w 21676"/>
              <a:gd name="connsiteY0-548" fmla="*/ 0 h 23075"/>
              <a:gd name="connsiteX1-549" fmla="*/ 21676 w 21676"/>
              <a:gd name="connsiteY1-550" fmla="*/ 0 h 23075"/>
              <a:gd name="connsiteX2-551" fmla="*/ 21625 w 21676"/>
              <a:gd name="connsiteY2-552" fmla="*/ 19390 h 23075"/>
              <a:gd name="connsiteX3-553" fmla="*/ 18037 w 21676"/>
              <a:gd name="connsiteY3-554" fmla="*/ 19806 h 23075"/>
              <a:gd name="connsiteX4-555" fmla="*/ 8290 w 21676"/>
              <a:gd name="connsiteY4-556" fmla="*/ 23038 h 23075"/>
              <a:gd name="connsiteX5-557" fmla="*/ 1 w 21676"/>
              <a:gd name="connsiteY5-558" fmla="*/ 20416 h 23075"/>
              <a:gd name="connsiteX6-559" fmla="*/ 76 w 21676"/>
              <a:gd name="connsiteY6-560" fmla="*/ 0 h 2307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41" y="connsiteY5-42"/>
              </a:cxn>
              <a:cxn ang="0">
                <a:pos x="connsiteX6-55" y="connsiteY6-56"/>
              </a:cxn>
            </a:cxnLst>
            <a:rect l="l" t="t" r="r" b="b"/>
            <a:pathLst>
              <a:path w="21676" h="23075">
                <a:moveTo>
                  <a:pt x="76" y="0"/>
                </a:moveTo>
                <a:lnTo>
                  <a:pt x="21676" y="0"/>
                </a:lnTo>
                <a:cubicBezTo>
                  <a:pt x="21642" y="5302"/>
                  <a:pt x="21659" y="14088"/>
                  <a:pt x="21625" y="19390"/>
                </a:cubicBezTo>
                <a:cubicBezTo>
                  <a:pt x="19315" y="19388"/>
                  <a:pt x="20217" y="19028"/>
                  <a:pt x="18037" y="19806"/>
                </a:cubicBezTo>
                <a:cubicBezTo>
                  <a:pt x="15320" y="20859"/>
                  <a:pt x="10963" y="22677"/>
                  <a:pt x="8290" y="23038"/>
                </a:cubicBezTo>
                <a:cubicBezTo>
                  <a:pt x="5677" y="23406"/>
                  <a:pt x="1035" y="20921"/>
                  <a:pt x="1" y="20416"/>
                </a:cubicBezTo>
                <a:cubicBezTo>
                  <a:pt x="-16" y="15915"/>
                  <a:pt x="93" y="4501"/>
                  <a:pt x="76" y="0"/>
                </a:cubicBezTo>
                <a:close/>
              </a:path>
            </a:pathLst>
          </a:custGeom>
          <a:solidFill>
            <a:srgbClr val="F862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3" tIns="45702" rIns="91403" bIns="45702"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lowchart: Document 17"/>
          <p:cNvSpPr/>
          <p:nvPr/>
        </p:nvSpPr>
        <p:spPr>
          <a:xfrm>
            <a:off x="-43199" y="10758"/>
            <a:ext cx="12387599" cy="1777224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-1" fmla="*/ 0 w 21600"/>
              <a:gd name="connsiteY0-2" fmla="*/ 0 h 17322"/>
              <a:gd name="connsiteX1-3" fmla="*/ 21600 w 21600"/>
              <a:gd name="connsiteY1-4" fmla="*/ 0 h 17322"/>
              <a:gd name="connsiteX2-5" fmla="*/ 21600 w 21600"/>
              <a:gd name="connsiteY2-6" fmla="*/ 17322 h 17322"/>
              <a:gd name="connsiteX3-7" fmla="*/ 50 w 21600"/>
              <a:gd name="connsiteY3-8" fmla="*/ 13503 h 17322"/>
              <a:gd name="connsiteX4-9" fmla="*/ 0 w 21600"/>
              <a:gd name="connsiteY4-10" fmla="*/ 0 h 17322"/>
              <a:gd name="connsiteX0-11" fmla="*/ 0 w 21600"/>
              <a:gd name="connsiteY0-12" fmla="*/ 0 h 18888"/>
              <a:gd name="connsiteX1-13" fmla="*/ 21600 w 21600"/>
              <a:gd name="connsiteY1-14" fmla="*/ 0 h 18888"/>
              <a:gd name="connsiteX2-15" fmla="*/ 21600 w 21600"/>
              <a:gd name="connsiteY2-16" fmla="*/ 17322 h 18888"/>
              <a:gd name="connsiteX3-17" fmla="*/ 50 w 21600"/>
              <a:gd name="connsiteY3-18" fmla="*/ 13503 h 18888"/>
              <a:gd name="connsiteX4-19" fmla="*/ 0 w 21600"/>
              <a:gd name="connsiteY4-20" fmla="*/ 0 h 18888"/>
              <a:gd name="connsiteX0-21" fmla="*/ 0 w 21600"/>
              <a:gd name="connsiteY0-22" fmla="*/ 0 h 18322"/>
              <a:gd name="connsiteX1-23" fmla="*/ 21600 w 21600"/>
              <a:gd name="connsiteY1-24" fmla="*/ 0 h 18322"/>
              <a:gd name="connsiteX2-25" fmla="*/ 21600 w 21600"/>
              <a:gd name="connsiteY2-26" fmla="*/ 17322 h 18322"/>
              <a:gd name="connsiteX3-27" fmla="*/ 15726 w 21600"/>
              <a:gd name="connsiteY3-28" fmla="*/ 14955 h 18322"/>
              <a:gd name="connsiteX4-29" fmla="*/ 50 w 21600"/>
              <a:gd name="connsiteY4-30" fmla="*/ 13503 h 18322"/>
              <a:gd name="connsiteX5" fmla="*/ 0 w 21600"/>
              <a:gd name="connsiteY5" fmla="*/ 0 h 18322"/>
              <a:gd name="connsiteX0-31" fmla="*/ 0 w 21600"/>
              <a:gd name="connsiteY0-32" fmla="*/ 0 h 18400"/>
              <a:gd name="connsiteX1-33" fmla="*/ 21600 w 21600"/>
              <a:gd name="connsiteY1-34" fmla="*/ 0 h 18400"/>
              <a:gd name="connsiteX2-35" fmla="*/ 21600 w 21600"/>
              <a:gd name="connsiteY2-36" fmla="*/ 17322 h 18400"/>
              <a:gd name="connsiteX3-37" fmla="*/ 15726 w 21600"/>
              <a:gd name="connsiteY3-38" fmla="*/ 14955 h 18400"/>
              <a:gd name="connsiteX4-39" fmla="*/ 5570 w 21600"/>
              <a:gd name="connsiteY4-40" fmla="*/ 18390 h 18400"/>
              <a:gd name="connsiteX5-41" fmla="*/ 50 w 21600"/>
              <a:gd name="connsiteY5-42" fmla="*/ 13503 h 18400"/>
              <a:gd name="connsiteX6" fmla="*/ 0 w 21600"/>
              <a:gd name="connsiteY6" fmla="*/ 0 h 18400"/>
              <a:gd name="connsiteX0-43" fmla="*/ 0 w 21600"/>
              <a:gd name="connsiteY0-44" fmla="*/ 0 h 18400"/>
              <a:gd name="connsiteX1-45" fmla="*/ 21600 w 21600"/>
              <a:gd name="connsiteY1-46" fmla="*/ 0 h 18400"/>
              <a:gd name="connsiteX2-47" fmla="*/ 21600 w 21600"/>
              <a:gd name="connsiteY2-48" fmla="*/ 17322 h 18400"/>
              <a:gd name="connsiteX3-49" fmla="*/ 15726 w 21600"/>
              <a:gd name="connsiteY3-50" fmla="*/ 14955 h 18400"/>
              <a:gd name="connsiteX4-51" fmla="*/ 5570 w 21600"/>
              <a:gd name="connsiteY4-52" fmla="*/ 18390 h 18400"/>
              <a:gd name="connsiteX5-53" fmla="*/ 50 w 21600"/>
              <a:gd name="connsiteY5-54" fmla="*/ 13503 h 18400"/>
              <a:gd name="connsiteX6-55" fmla="*/ 0 w 21600"/>
              <a:gd name="connsiteY6-56" fmla="*/ 0 h 18400"/>
              <a:gd name="connsiteX0-57" fmla="*/ 0 w 21600"/>
              <a:gd name="connsiteY0-58" fmla="*/ 0 h 18400"/>
              <a:gd name="connsiteX1-59" fmla="*/ 21600 w 21600"/>
              <a:gd name="connsiteY1-60" fmla="*/ 0 h 18400"/>
              <a:gd name="connsiteX2-61" fmla="*/ 21499 w 21600"/>
              <a:gd name="connsiteY2-62" fmla="*/ 15907 h 18400"/>
              <a:gd name="connsiteX3-63" fmla="*/ 15726 w 21600"/>
              <a:gd name="connsiteY3-64" fmla="*/ 14955 h 18400"/>
              <a:gd name="connsiteX4-65" fmla="*/ 5570 w 21600"/>
              <a:gd name="connsiteY4-66" fmla="*/ 18390 h 18400"/>
              <a:gd name="connsiteX5-67" fmla="*/ 50 w 21600"/>
              <a:gd name="connsiteY5-68" fmla="*/ 13503 h 18400"/>
              <a:gd name="connsiteX6-69" fmla="*/ 0 w 21600"/>
              <a:gd name="connsiteY6-70" fmla="*/ 0 h 18400"/>
              <a:gd name="connsiteX0-71" fmla="*/ 0 w 21600"/>
              <a:gd name="connsiteY0-72" fmla="*/ 0 h 18736"/>
              <a:gd name="connsiteX1-73" fmla="*/ 21600 w 21600"/>
              <a:gd name="connsiteY1-74" fmla="*/ 0 h 18736"/>
              <a:gd name="connsiteX2-75" fmla="*/ 21524 w 21600"/>
              <a:gd name="connsiteY2-76" fmla="*/ 18736 h 18736"/>
              <a:gd name="connsiteX3-77" fmla="*/ 15726 w 21600"/>
              <a:gd name="connsiteY3-78" fmla="*/ 14955 h 18736"/>
              <a:gd name="connsiteX4-79" fmla="*/ 5570 w 21600"/>
              <a:gd name="connsiteY4-80" fmla="*/ 18390 h 18736"/>
              <a:gd name="connsiteX5-81" fmla="*/ 50 w 21600"/>
              <a:gd name="connsiteY5-82" fmla="*/ 13503 h 18736"/>
              <a:gd name="connsiteX6-83" fmla="*/ 0 w 21600"/>
              <a:gd name="connsiteY6-84" fmla="*/ 0 h 18736"/>
              <a:gd name="connsiteX0-85" fmla="*/ 0 w 21600"/>
              <a:gd name="connsiteY0-86" fmla="*/ 0 h 18736"/>
              <a:gd name="connsiteX1-87" fmla="*/ 21600 w 21600"/>
              <a:gd name="connsiteY1-88" fmla="*/ 0 h 18736"/>
              <a:gd name="connsiteX2-89" fmla="*/ 21524 w 21600"/>
              <a:gd name="connsiteY2-90" fmla="*/ 18736 h 18736"/>
              <a:gd name="connsiteX3-91" fmla="*/ 15726 w 21600"/>
              <a:gd name="connsiteY3-92" fmla="*/ 14147 h 18736"/>
              <a:gd name="connsiteX4-93" fmla="*/ 5570 w 21600"/>
              <a:gd name="connsiteY4-94" fmla="*/ 18390 h 18736"/>
              <a:gd name="connsiteX5-95" fmla="*/ 50 w 21600"/>
              <a:gd name="connsiteY5-96" fmla="*/ 13503 h 18736"/>
              <a:gd name="connsiteX6-97" fmla="*/ 0 w 21600"/>
              <a:gd name="connsiteY6-98" fmla="*/ 0 h 18736"/>
              <a:gd name="connsiteX0-99" fmla="*/ 0 w 21600"/>
              <a:gd name="connsiteY0-100" fmla="*/ 0 h 19811"/>
              <a:gd name="connsiteX1-101" fmla="*/ 21600 w 21600"/>
              <a:gd name="connsiteY1-102" fmla="*/ 0 h 19811"/>
              <a:gd name="connsiteX2-103" fmla="*/ 21524 w 21600"/>
              <a:gd name="connsiteY2-104" fmla="*/ 18736 h 19811"/>
              <a:gd name="connsiteX3-105" fmla="*/ 15726 w 21600"/>
              <a:gd name="connsiteY3-106" fmla="*/ 14147 h 19811"/>
              <a:gd name="connsiteX4-107" fmla="*/ 5545 w 21600"/>
              <a:gd name="connsiteY4-108" fmla="*/ 19805 h 19811"/>
              <a:gd name="connsiteX5-109" fmla="*/ 50 w 21600"/>
              <a:gd name="connsiteY5-110" fmla="*/ 13503 h 19811"/>
              <a:gd name="connsiteX6-111" fmla="*/ 0 w 21600"/>
              <a:gd name="connsiteY6-112" fmla="*/ 0 h 19811"/>
              <a:gd name="connsiteX0-113" fmla="*/ 0 w 21600"/>
              <a:gd name="connsiteY0-114" fmla="*/ 0 h 19811"/>
              <a:gd name="connsiteX1-115" fmla="*/ 21600 w 21600"/>
              <a:gd name="connsiteY1-116" fmla="*/ 0 h 19811"/>
              <a:gd name="connsiteX2-117" fmla="*/ 21524 w 21600"/>
              <a:gd name="connsiteY2-118" fmla="*/ 18736 h 19811"/>
              <a:gd name="connsiteX3-119" fmla="*/ 15726 w 21600"/>
              <a:gd name="connsiteY3-120" fmla="*/ 14147 h 19811"/>
              <a:gd name="connsiteX4-121" fmla="*/ 5545 w 21600"/>
              <a:gd name="connsiteY4-122" fmla="*/ 19805 h 19811"/>
              <a:gd name="connsiteX5-123" fmla="*/ 25 w 21600"/>
              <a:gd name="connsiteY5-124" fmla="*/ 17343 h 19811"/>
              <a:gd name="connsiteX6-125" fmla="*/ 0 w 21600"/>
              <a:gd name="connsiteY6-126" fmla="*/ 0 h 19811"/>
              <a:gd name="connsiteX0-127" fmla="*/ 0 w 21600"/>
              <a:gd name="connsiteY0-128" fmla="*/ 0 h 19811"/>
              <a:gd name="connsiteX1-129" fmla="*/ 21600 w 21600"/>
              <a:gd name="connsiteY1-130" fmla="*/ 0 h 19811"/>
              <a:gd name="connsiteX2-131" fmla="*/ 21524 w 21600"/>
              <a:gd name="connsiteY2-132" fmla="*/ 18736 h 19811"/>
              <a:gd name="connsiteX3-133" fmla="*/ 15726 w 21600"/>
              <a:gd name="connsiteY3-134" fmla="*/ 14147 h 19811"/>
              <a:gd name="connsiteX4-135" fmla="*/ 5545 w 21600"/>
              <a:gd name="connsiteY4-136" fmla="*/ 19805 h 19811"/>
              <a:gd name="connsiteX5-137" fmla="*/ 25 w 21600"/>
              <a:gd name="connsiteY5-138" fmla="*/ 17343 h 19811"/>
              <a:gd name="connsiteX6-139" fmla="*/ 0 w 21600"/>
              <a:gd name="connsiteY6-140" fmla="*/ 0 h 19811"/>
              <a:gd name="connsiteX0-141" fmla="*/ 0 w 21600"/>
              <a:gd name="connsiteY0-142" fmla="*/ 0 h 20417"/>
              <a:gd name="connsiteX1-143" fmla="*/ 21600 w 21600"/>
              <a:gd name="connsiteY1-144" fmla="*/ 0 h 20417"/>
              <a:gd name="connsiteX2-145" fmla="*/ 21524 w 21600"/>
              <a:gd name="connsiteY2-146" fmla="*/ 18736 h 20417"/>
              <a:gd name="connsiteX3-147" fmla="*/ 15726 w 21600"/>
              <a:gd name="connsiteY3-148" fmla="*/ 14147 h 20417"/>
              <a:gd name="connsiteX4-149" fmla="*/ 8393 w 21600"/>
              <a:gd name="connsiteY4-150" fmla="*/ 20411 h 20417"/>
              <a:gd name="connsiteX5-151" fmla="*/ 25 w 21600"/>
              <a:gd name="connsiteY5-152" fmla="*/ 17343 h 20417"/>
              <a:gd name="connsiteX6-153" fmla="*/ 0 w 21600"/>
              <a:gd name="connsiteY6-154" fmla="*/ 0 h 20417"/>
              <a:gd name="connsiteX0-155" fmla="*/ 0 w 21600"/>
              <a:gd name="connsiteY0-156" fmla="*/ 0 h 20605"/>
              <a:gd name="connsiteX1-157" fmla="*/ 21600 w 21600"/>
              <a:gd name="connsiteY1-158" fmla="*/ 0 h 20605"/>
              <a:gd name="connsiteX2-159" fmla="*/ 21524 w 21600"/>
              <a:gd name="connsiteY2-160" fmla="*/ 18736 h 20605"/>
              <a:gd name="connsiteX3-161" fmla="*/ 15726 w 21600"/>
              <a:gd name="connsiteY3-162" fmla="*/ 14147 h 20605"/>
              <a:gd name="connsiteX4-163" fmla="*/ 8393 w 21600"/>
              <a:gd name="connsiteY4-164" fmla="*/ 20411 h 20605"/>
              <a:gd name="connsiteX5-165" fmla="*/ 25 w 21600"/>
              <a:gd name="connsiteY5-166" fmla="*/ 17343 h 20605"/>
              <a:gd name="connsiteX6-167" fmla="*/ 0 w 21600"/>
              <a:gd name="connsiteY6-168" fmla="*/ 0 h 20605"/>
              <a:gd name="connsiteX0-169" fmla="*/ 0 w 21600"/>
              <a:gd name="connsiteY0-170" fmla="*/ 0 h 20658"/>
              <a:gd name="connsiteX1-171" fmla="*/ 21600 w 21600"/>
              <a:gd name="connsiteY1-172" fmla="*/ 0 h 20658"/>
              <a:gd name="connsiteX2-173" fmla="*/ 21524 w 21600"/>
              <a:gd name="connsiteY2-174" fmla="*/ 18736 h 20658"/>
              <a:gd name="connsiteX3-175" fmla="*/ 15726 w 21600"/>
              <a:gd name="connsiteY3-176" fmla="*/ 14147 h 20658"/>
              <a:gd name="connsiteX4-177" fmla="*/ 8393 w 21600"/>
              <a:gd name="connsiteY4-178" fmla="*/ 20411 h 20658"/>
              <a:gd name="connsiteX5-179" fmla="*/ 101 w 21600"/>
              <a:gd name="connsiteY5-180" fmla="*/ 18151 h 20658"/>
              <a:gd name="connsiteX6-181" fmla="*/ 0 w 21600"/>
              <a:gd name="connsiteY6-182" fmla="*/ 0 h 20658"/>
              <a:gd name="connsiteX0-183" fmla="*/ 0 w 21600"/>
              <a:gd name="connsiteY0-184" fmla="*/ 0 h 20618"/>
              <a:gd name="connsiteX1-185" fmla="*/ 21600 w 21600"/>
              <a:gd name="connsiteY1-186" fmla="*/ 0 h 20618"/>
              <a:gd name="connsiteX2-187" fmla="*/ 21524 w 21600"/>
              <a:gd name="connsiteY2-188" fmla="*/ 18736 h 20618"/>
              <a:gd name="connsiteX3-189" fmla="*/ 15726 w 21600"/>
              <a:gd name="connsiteY3-190" fmla="*/ 14147 h 20618"/>
              <a:gd name="connsiteX4-191" fmla="*/ 8393 w 21600"/>
              <a:gd name="connsiteY4-192" fmla="*/ 20411 h 20618"/>
              <a:gd name="connsiteX5-193" fmla="*/ 101 w 21600"/>
              <a:gd name="connsiteY5-194" fmla="*/ 18151 h 20618"/>
              <a:gd name="connsiteX6-195" fmla="*/ 0 w 21600"/>
              <a:gd name="connsiteY6-196" fmla="*/ 0 h 20618"/>
              <a:gd name="connsiteX0-197" fmla="*/ 76 w 21676"/>
              <a:gd name="connsiteY0-198" fmla="*/ 0 h 20662"/>
              <a:gd name="connsiteX1-199" fmla="*/ 21676 w 21676"/>
              <a:gd name="connsiteY1-200" fmla="*/ 0 h 20662"/>
              <a:gd name="connsiteX2-201" fmla="*/ 21600 w 21676"/>
              <a:gd name="connsiteY2-202" fmla="*/ 18736 h 20662"/>
              <a:gd name="connsiteX3-203" fmla="*/ 15802 w 21676"/>
              <a:gd name="connsiteY3-204" fmla="*/ 14147 h 20662"/>
              <a:gd name="connsiteX4-205" fmla="*/ 8469 w 21676"/>
              <a:gd name="connsiteY4-206" fmla="*/ 20411 h 20662"/>
              <a:gd name="connsiteX5-207" fmla="*/ 1 w 21676"/>
              <a:gd name="connsiteY5-208" fmla="*/ 18757 h 20662"/>
              <a:gd name="connsiteX6-209" fmla="*/ 76 w 21676"/>
              <a:gd name="connsiteY6-210" fmla="*/ 0 h 20662"/>
              <a:gd name="connsiteX0-211" fmla="*/ 76 w 21676"/>
              <a:gd name="connsiteY0-212" fmla="*/ 0 h 23168"/>
              <a:gd name="connsiteX1-213" fmla="*/ 21676 w 21676"/>
              <a:gd name="connsiteY1-214" fmla="*/ 0 h 23168"/>
              <a:gd name="connsiteX2-215" fmla="*/ 21600 w 21676"/>
              <a:gd name="connsiteY2-216" fmla="*/ 18736 h 23168"/>
              <a:gd name="connsiteX3-217" fmla="*/ 15802 w 21676"/>
              <a:gd name="connsiteY3-218" fmla="*/ 14147 h 23168"/>
              <a:gd name="connsiteX4-219" fmla="*/ 8469 w 21676"/>
              <a:gd name="connsiteY4-220" fmla="*/ 23038 h 23168"/>
              <a:gd name="connsiteX5-221" fmla="*/ 1 w 21676"/>
              <a:gd name="connsiteY5-222" fmla="*/ 18757 h 23168"/>
              <a:gd name="connsiteX6-223" fmla="*/ 76 w 21676"/>
              <a:gd name="connsiteY6-224" fmla="*/ 0 h 23168"/>
              <a:gd name="connsiteX0-225" fmla="*/ 76 w 21676"/>
              <a:gd name="connsiteY0-226" fmla="*/ 0 h 23168"/>
              <a:gd name="connsiteX1-227" fmla="*/ 21676 w 21676"/>
              <a:gd name="connsiteY1-228" fmla="*/ 0 h 23168"/>
              <a:gd name="connsiteX2-229" fmla="*/ 21600 w 21676"/>
              <a:gd name="connsiteY2-230" fmla="*/ 18736 h 23168"/>
              <a:gd name="connsiteX3-231" fmla="*/ 15802 w 21676"/>
              <a:gd name="connsiteY3-232" fmla="*/ 15764 h 23168"/>
              <a:gd name="connsiteX4-233" fmla="*/ 8469 w 21676"/>
              <a:gd name="connsiteY4-234" fmla="*/ 23038 h 23168"/>
              <a:gd name="connsiteX5-235" fmla="*/ 1 w 21676"/>
              <a:gd name="connsiteY5-236" fmla="*/ 18757 h 23168"/>
              <a:gd name="connsiteX6-237" fmla="*/ 76 w 21676"/>
              <a:gd name="connsiteY6-238" fmla="*/ 0 h 23168"/>
              <a:gd name="connsiteX0-239" fmla="*/ 76 w 21676"/>
              <a:gd name="connsiteY0-240" fmla="*/ 0 h 23168"/>
              <a:gd name="connsiteX1-241" fmla="*/ 21676 w 21676"/>
              <a:gd name="connsiteY1-242" fmla="*/ 0 h 23168"/>
              <a:gd name="connsiteX2-243" fmla="*/ 21600 w 21676"/>
              <a:gd name="connsiteY2-244" fmla="*/ 18736 h 23168"/>
              <a:gd name="connsiteX3-245" fmla="*/ 15802 w 21676"/>
              <a:gd name="connsiteY3-246" fmla="*/ 15764 h 23168"/>
              <a:gd name="connsiteX4-247" fmla="*/ 8469 w 21676"/>
              <a:gd name="connsiteY4-248" fmla="*/ 23038 h 23168"/>
              <a:gd name="connsiteX5-249" fmla="*/ 1 w 21676"/>
              <a:gd name="connsiteY5-250" fmla="*/ 18757 h 23168"/>
              <a:gd name="connsiteX6-251" fmla="*/ 76 w 21676"/>
              <a:gd name="connsiteY6-252" fmla="*/ 0 h 23168"/>
              <a:gd name="connsiteX0-253" fmla="*/ 76 w 21676"/>
              <a:gd name="connsiteY0-254" fmla="*/ 0 h 23168"/>
              <a:gd name="connsiteX1-255" fmla="*/ 21676 w 21676"/>
              <a:gd name="connsiteY1-256" fmla="*/ 0 h 23168"/>
              <a:gd name="connsiteX2-257" fmla="*/ 21600 w 21676"/>
              <a:gd name="connsiteY2-258" fmla="*/ 18736 h 23168"/>
              <a:gd name="connsiteX3-259" fmla="*/ 15802 w 21676"/>
              <a:gd name="connsiteY3-260" fmla="*/ 15764 h 23168"/>
              <a:gd name="connsiteX4-261" fmla="*/ 8469 w 21676"/>
              <a:gd name="connsiteY4-262" fmla="*/ 23038 h 23168"/>
              <a:gd name="connsiteX5-263" fmla="*/ 1 w 21676"/>
              <a:gd name="connsiteY5-264" fmla="*/ 18757 h 23168"/>
              <a:gd name="connsiteX6-265" fmla="*/ 76 w 21676"/>
              <a:gd name="connsiteY6-266" fmla="*/ 0 h 23168"/>
              <a:gd name="connsiteX0-267" fmla="*/ 76 w 21676"/>
              <a:gd name="connsiteY0-268" fmla="*/ 0 h 23168"/>
              <a:gd name="connsiteX1-269" fmla="*/ 21676 w 21676"/>
              <a:gd name="connsiteY1-270" fmla="*/ 0 h 23168"/>
              <a:gd name="connsiteX2-271" fmla="*/ 21600 w 21676"/>
              <a:gd name="connsiteY2-272" fmla="*/ 18736 h 23168"/>
              <a:gd name="connsiteX3-273" fmla="*/ 17163 w 21676"/>
              <a:gd name="connsiteY3-274" fmla="*/ 16168 h 23168"/>
              <a:gd name="connsiteX4-275" fmla="*/ 8469 w 21676"/>
              <a:gd name="connsiteY4-276" fmla="*/ 23038 h 23168"/>
              <a:gd name="connsiteX5-277" fmla="*/ 1 w 21676"/>
              <a:gd name="connsiteY5-278" fmla="*/ 18757 h 23168"/>
              <a:gd name="connsiteX6-279" fmla="*/ 76 w 21676"/>
              <a:gd name="connsiteY6-280" fmla="*/ 0 h 23168"/>
              <a:gd name="connsiteX0-281" fmla="*/ 76 w 21676"/>
              <a:gd name="connsiteY0-282" fmla="*/ 0 h 23168"/>
              <a:gd name="connsiteX1-283" fmla="*/ 21676 w 21676"/>
              <a:gd name="connsiteY1-284" fmla="*/ 0 h 23168"/>
              <a:gd name="connsiteX2-285" fmla="*/ 21600 w 21676"/>
              <a:gd name="connsiteY2-286" fmla="*/ 18736 h 23168"/>
              <a:gd name="connsiteX3-287" fmla="*/ 17793 w 21676"/>
              <a:gd name="connsiteY3-288" fmla="*/ 17785 h 23168"/>
              <a:gd name="connsiteX4-289" fmla="*/ 8469 w 21676"/>
              <a:gd name="connsiteY4-290" fmla="*/ 23038 h 23168"/>
              <a:gd name="connsiteX5-291" fmla="*/ 1 w 21676"/>
              <a:gd name="connsiteY5-292" fmla="*/ 18757 h 23168"/>
              <a:gd name="connsiteX6-293" fmla="*/ 76 w 21676"/>
              <a:gd name="connsiteY6-294" fmla="*/ 0 h 23168"/>
              <a:gd name="connsiteX0-295" fmla="*/ 76 w 21676"/>
              <a:gd name="connsiteY0-296" fmla="*/ 0 h 23168"/>
              <a:gd name="connsiteX1-297" fmla="*/ 21676 w 21676"/>
              <a:gd name="connsiteY1-298" fmla="*/ 0 h 23168"/>
              <a:gd name="connsiteX2-299" fmla="*/ 21600 w 21676"/>
              <a:gd name="connsiteY2-300" fmla="*/ 20353 h 23168"/>
              <a:gd name="connsiteX3-301" fmla="*/ 17793 w 21676"/>
              <a:gd name="connsiteY3-302" fmla="*/ 17785 h 23168"/>
              <a:gd name="connsiteX4-303" fmla="*/ 8469 w 21676"/>
              <a:gd name="connsiteY4-304" fmla="*/ 23038 h 23168"/>
              <a:gd name="connsiteX5-305" fmla="*/ 1 w 21676"/>
              <a:gd name="connsiteY5-306" fmla="*/ 18757 h 23168"/>
              <a:gd name="connsiteX6-307" fmla="*/ 76 w 21676"/>
              <a:gd name="connsiteY6-308" fmla="*/ 0 h 23168"/>
              <a:gd name="connsiteX0-309" fmla="*/ 76 w 21676"/>
              <a:gd name="connsiteY0-310" fmla="*/ 0 h 23168"/>
              <a:gd name="connsiteX1-311" fmla="*/ 21676 w 21676"/>
              <a:gd name="connsiteY1-312" fmla="*/ 0 h 23168"/>
              <a:gd name="connsiteX2-313" fmla="*/ 21600 w 21676"/>
              <a:gd name="connsiteY2-314" fmla="*/ 20353 h 23168"/>
              <a:gd name="connsiteX3-315" fmla="*/ 17793 w 21676"/>
              <a:gd name="connsiteY3-316" fmla="*/ 17785 h 23168"/>
              <a:gd name="connsiteX4-317" fmla="*/ 8469 w 21676"/>
              <a:gd name="connsiteY4-318" fmla="*/ 23038 h 23168"/>
              <a:gd name="connsiteX5-319" fmla="*/ 1 w 21676"/>
              <a:gd name="connsiteY5-320" fmla="*/ 18757 h 23168"/>
              <a:gd name="connsiteX6-321" fmla="*/ 76 w 21676"/>
              <a:gd name="connsiteY6-322" fmla="*/ 0 h 23168"/>
              <a:gd name="connsiteX0-323" fmla="*/ 76 w 21676"/>
              <a:gd name="connsiteY0-324" fmla="*/ 0 h 23168"/>
              <a:gd name="connsiteX1-325" fmla="*/ 21676 w 21676"/>
              <a:gd name="connsiteY1-326" fmla="*/ 0 h 23168"/>
              <a:gd name="connsiteX2-327" fmla="*/ 21600 w 21676"/>
              <a:gd name="connsiteY2-328" fmla="*/ 20353 h 23168"/>
              <a:gd name="connsiteX3-329" fmla="*/ 17591 w 21676"/>
              <a:gd name="connsiteY3-330" fmla="*/ 19806 h 23168"/>
              <a:gd name="connsiteX4-331" fmla="*/ 8469 w 21676"/>
              <a:gd name="connsiteY4-332" fmla="*/ 23038 h 23168"/>
              <a:gd name="connsiteX5-333" fmla="*/ 1 w 21676"/>
              <a:gd name="connsiteY5-334" fmla="*/ 18757 h 23168"/>
              <a:gd name="connsiteX6-335" fmla="*/ 76 w 21676"/>
              <a:gd name="connsiteY6-336" fmla="*/ 0 h 23168"/>
              <a:gd name="connsiteX0-337" fmla="*/ 76 w 21676"/>
              <a:gd name="connsiteY0-338" fmla="*/ 0 h 23168"/>
              <a:gd name="connsiteX1-339" fmla="*/ 21676 w 21676"/>
              <a:gd name="connsiteY1-340" fmla="*/ 0 h 23168"/>
              <a:gd name="connsiteX2-341" fmla="*/ 21600 w 21676"/>
              <a:gd name="connsiteY2-342" fmla="*/ 20353 h 23168"/>
              <a:gd name="connsiteX3-343" fmla="*/ 17591 w 21676"/>
              <a:gd name="connsiteY3-344" fmla="*/ 19806 h 23168"/>
              <a:gd name="connsiteX4-345" fmla="*/ 8469 w 21676"/>
              <a:gd name="connsiteY4-346" fmla="*/ 23038 h 23168"/>
              <a:gd name="connsiteX5-347" fmla="*/ 1 w 21676"/>
              <a:gd name="connsiteY5-348" fmla="*/ 18757 h 23168"/>
              <a:gd name="connsiteX6-349" fmla="*/ 76 w 21676"/>
              <a:gd name="connsiteY6-350" fmla="*/ 0 h 23168"/>
              <a:gd name="connsiteX0-351" fmla="*/ 76 w 21676"/>
              <a:gd name="connsiteY0-352" fmla="*/ 0 h 23168"/>
              <a:gd name="connsiteX1-353" fmla="*/ 21676 w 21676"/>
              <a:gd name="connsiteY1-354" fmla="*/ 0 h 23168"/>
              <a:gd name="connsiteX2-355" fmla="*/ 21600 w 21676"/>
              <a:gd name="connsiteY2-356" fmla="*/ 20353 h 23168"/>
              <a:gd name="connsiteX3-357" fmla="*/ 17591 w 21676"/>
              <a:gd name="connsiteY3-358" fmla="*/ 19806 h 23168"/>
              <a:gd name="connsiteX4-359" fmla="*/ 8469 w 21676"/>
              <a:gd name="connsiteY4-360" fmla="*/ 23038 h 23168"/>
              <a:gd name="connsiteX5-361" fmla="*/ 1 w 21676"/>
              <a:gd name="connsiteY5-362" fmla="*/ 18757 h 23168"/>
              <a:gd name="connsiteX6-363" fmla="*/ 76 w 21676"/>
              <a:gd name="connsiteY6-364" fmla="*/ 0 h 23168"/>
              <a:gd name="connsiteX0-365" fmla="*/ 76 w 21676"/>
              <a:gd name="connsiteY0-366" fmla="*/ 0 h 23168"/>
              <a:gd name="connsiteX1-367" fmla="*/ 21676 w 21676"/>
              <a:gd name="connsiteY1-368" fmla="*/ 0 h 23168"/>
              <a:gd name="connsiteX2-369" fmla="*/ 21625 w 21676"/>
              <a:gd name="connsiteY2-370" fmla="*/ 20757 h 23168"/>
              <a:gd name="connsiteX3-371" fmla="*/ 17591 w 21676"/>
              <a:gd name="connsiteY3-372" fmla="*/ 19806 h 23168"/>
              <a:gd name="connsiteX4-373" fmla="*/ 8469 w 21676"/>
              <a:gd name="connsiteY4-374" fmla="*/ 23038 h 23168"/>
              <a:gd name="connsiteX5-375" fmla="*/ 1 w 21676"/>
              <a:gd name="connsiteY5-376" fmla="*/ 18757 h 23168"/>
              <a:gd name="connsiteX6-377" fmla="*/ 76 w 21676"/>
              <a:gd name="connsiteY6-378" fmla="*/ 0 h 23168"/>
              <a:gd name="connsiteX0-379" fmla="*/ 76 w 21676"/>
              <a:gd name="connsiteY0-380" fmla="*/ 0 h 23168"/>
              <a:gd name="connsiteX1-381" fmla="*/ 21676 w 21676"/>
              <a:gd name="connsiteY1-382" fmla="*/ 0 h 23168"/>
              <a:gd name="connsiteX2-383" fmla="*/ 21650 w 21676"/>
              <a:gd name="connsiteY2-384" fmla="*/ 17928 h 23168"/>
              <a:gd name="connsiteX3-385" fmla="*/ 17591 w 21676"/>
              <a:gd name="connsiteY3-386" fmla="*/ 19806 h 23168"/>
              <a:gd name="connsiteX4-387" fmla="*/ 8469 w 21676"/>
              <a:gd name="connsiteY4-388" fmla="*/ 23038 h 23168"/>
              <a:gd name="connsiteX5-389" fmla="*/ 1 w 21676"/>
              <a:gd name="connsiteY5-390" fmla="*/ 18757 h 23168"/>
              <a:gd name="connsiteX6-391" fmla="*/ 76 w 21676"/>
              <a:gd name="connsiteY6-392" fmla="*/ 0 h 23168"/>
              <a:gd name="connsiteX0-393" fmla="*/ 76 w 21676"/>
              <a:gd name="connsiteY0-394" fmla="*/ 0 h 23168"/>
              <a:gd name="connsiteX1-395" fmla="*/ 21676 w 21676"/>
              <a:gd name="connsiteY1-396" fmla="*/ 0 h 23168"/>
              <a:gd name="connsiteX2-397" fmla="*/ 21650 w 21676"/>
              <a:gd name="connsiteY2-398" fmla="*/ 17928 h 23168"/>
              <a:gd name="connsiteX3-399" fmla="*/ 17591 w 21676"/>
              <a:gd name="connsiteY3-400" fmla="*/ 19806 h 23168"/>
              <a:gd name="connsiteX4-401" fmla="*/ 8469 w 21676"/>
              <a:gd name="connsiteY4-402" fmla="*/ 23038 h 23168"/>
              <a:gd name="connsiteX5-403" fmla="*/ 1 w 21676"/>
              <a:gd name="connsiteY5-404" fmla="*/ 18757 h 23168"/>
              <a:gd name="connsiteX6-405" fmla="*/ 76 w 21676"/>
              <a:gd name="connsiteY6-406" fmla="*/ 0 h 23168"/>
              <a:gd name="connsiteX0-407" fmla="*/ 76 w 21676"/>
              <a:gd name="connsiteY0-408" fmla="*/ 0 h 23168"/>
              <a:gd name="connsiteX1-409" fmla="*/ 21676 w 21676"/>
              <a:gd name="connsiteY1-410" fmla="*/ 0 h 23168"/>
              <a:gd name="connsiteX2-411" fmla="*/ 21650 w 21676"/>
              <a:gd name="connsiteY2-412" fmla="*/ 17928 h 23168"/>
              <a:gd name="connsiteX3-413" fmla="*/ 17591 w 21676"/>
              <a:gd name="connsiteY3-414" fmla="*/ 19806 h 23168"/>
              <a:gd name="connsiteX4-415" fmla="*/ 8469 w 21676"/>
              <a:gd name="connsiteY4-416" fmla="*/ 23038 h 23168"/>
              <a:gd name="connsiteX5-417" fmla="*/ 1 w 21676"/>
              <a:gd name="connsiteY5-418" fmla="*/ 18757 h 23168"/>
              <a:gd name="connsiteX6-419" fmla="*/ 76 w 21676"/>
              <a:gd name="connsiteY6-420" fmla="*/ 0 h 23168"/>
              <a:gd name="connsiteX0-421" fmla="*/ 76 w 21676"/>
              <a:gd name="connsiteY0-422" fmla="*/ 0 h 23168"/>
              <a:gd name="connsiteX1-423" fmla="*/ 21676 w 21676"/>
              <a:gd name="connsiteY1-424" fmla="*/ 0 h 23168"/>
              <a:gd name="connsiteX2-425" fmla="*/ 21625 w 21676"/>
              <a:gd name="connsiteY2-426" fmla="*/ 18938 h 23168"/>
              <a:gd name="connsiteX3-427" fmla="*/ 17591 w 21676"/>
              <a:gd name="connsiteY3-428" fmla="*/ 19806 h 23168"/>
              <a:gd name="connsiteX4-429" fmla="*/ 8469 w 21676"/>
              <a:gd name="connsiteY4-430" fmla="*/ 23038 h 23168"/>
              <a:gd name="connsiteX5-431" fmla="*/ 1 w 21676"/>
              <a:gd name="connsiteY5-432" fmla="*/ 18757 h 23168"/>
              <a:gd name="connsiteX6-433" fmla="*/ 76 w 21676"/>
              <a:gd name="connsiteY6-434" fmla="*/ 0 h 23168"/>
              <a:gd name="connsiteX0-435" fmla="*/ 76 w 21676"/>
              <a:gd name="connsiteY0-436" fmla="*/ 0 h 23168"/>
              <a:gd name="connsiteX1-437" fmla="*/ 21676 w 21676"/>
              <a:gd name="connsiteY1-438" fmla="*/ 0 h 23168"/>
              <a:gd name="connsiteX2-439" fmla="*/ 21625 w 21676"/>
              <a:gd name="connsiteY2-440" fmla="*/ 18938 h 23168"/>
              <a:gd name="connsiteX3-441" fmla="*/ 17591 w 21676"/>
              <a:gd name="connsiteY3-442" fmla="*/ 19806 h 23168"/>
              <a:gd name="connsiteX4-443" fmla="*/ 8469 w 21676"/>
              <a:gd name="connsiteY4-444" fmla="*/ 23038 h 23168"/>
              <a:gd name="connsiteX5-445" fmla="*/ 1 w 21676"/>
              <a:gd name="connsiteY5-446" fmla="*/ 18757 h 23168"/>
              <a:gd name="connsiteX6-447" fmla="*/ 76 w 21676"/>
              <a:gd name="connsiteY6-448" fmla="*/ 0 h 2316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41" y="connsiteY5-42"/>
              </a:cxn>
              <a:cxn ang="0">
                <a:pos x="connsiteX6-55" y="connsiteY6-56"/>
              </a:cxn>
            </a:cxnLst>
            <a:rect l="l" t="t" r="r" b="b"/>
            <a:pathLst>
              <a:path w="21676" h="23168">
                <a:moveTo>
                  <a:pt x="76" y="0"/>
                </a:moveTo>
                <a:lnTo>
                  <a:pt x="21676" y="0"/>
                </a:lnTo>
                <a:cubicBezTo>
                  <a:pt x="21642" y="5302"/>
                  <a:pt x="21659" y="13636"/>
                  <a:pt x="21625" y="18938"/>
                </a:cubicBezTo>
                <a:cubicBezTo>
                  <a:pt x="19315" y="18936"/>
                  <a:pt x="19771" y="19028"/>
                  <a:pt x="17591" y="19806"/>
                </a:cubicBezTo>
                <a:cubicBezTo>
                  <a:pt x="14874" y="20859"/>
                  <a:pt x="11082" y="23280"/>
                  <a:pt x="8469" y="23038"/>
                </a:cubicBezTo>
                <a:cubicBezTo>
                  <a:pt x="5856" y="24009"/>
                  <a:pt x="1035" y="19262"/>
                  <a:pt x="1" y="18757"/>
                </a:cubicBezTo>
                <a:cubicBezTo>
                  <a:pt x="-16" y="14256"/>
                  <a:pt x="93" y="4501"/>
                  <a:pt x="76" y="0"/>
                </a:cubicBezTo>
                <a:close/>
              </a:path>
            </a:pathLst>
          </a:custGeom>
          <a:solidFill>
            <a:srgbClr val="D600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3" tIns="45702" rIns="91403" bIns="45702"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-659635" y="-848744"/>
            <a:ext cx="2469633" cy="2296731"/>
            <a:chOff x="-2957976" y="-1125796"/>
            <a:chExt cx="2469633" cy="2296731"/>
          </a:xfrm>
        </p:grpSpPr>
        <p:sp>
          <p:nvSpPr>
            <p:cNvPr id="7" name="Oval 6"/>
            <p:cNvSpPr/>
            <p:nvPr/>
          </p:nvSpPr>
          <p:spPr>
            <a:xfrm rot="9814622">
              <a:off x="-2957976" y="-1125796"/>
              <a:ext cx="2469633" cy="2296731"/>
            </a:xfrm>
            <a:prstGeom prst="ellipse">
              <a:avLst/>
            </a:prstGeom>
            <a:solidFill>
              <a:srgbClr val="E20C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Oval 7"/>
            <p:cNvSpPr/>
            <p:nvPr/>
          </p:nvSpPr>
          <p:spPr>
            <a:xfrm rot="968493">
              <a:off x="-2721155" y="-827037"/>
              <a:ext cx="2069022" cy="1931010"/>
            </a:xfrm>
            <a:prstGeom prst="ellipse">
              <a:avLst/>
            </a:prstGeom>
            <a:solidFill>
              <a:srgbClr val="FF99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Oval 8"/>
            <p:cNvSpPr/>
            <p:nvPr/>
          </p:nvSpPr>
          <p:spPr>
            <a:xfrm rot="2150288">
              <a:off x="-2540893" y="-528917"/>
              <a:ext cx="1825297" cy="158373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-22390" y="-84016"/>
            <a:ext cx="1341530" cy="1200280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7200" b="1" dirty="0">
                <a:solidFill>
                  <a:srgbClr val="E20CA5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72257" y="189140"/>
            <a:ext cx="10227833" cy="923281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5400" b="1" dirty="0">
                <a:ln w="3175">
                  <a:solidFill>
                    <a:schemeClr val="bg1"/>
                  </a:solidFill>
                </a:ln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ĐẤT NƯỚC VÀ CON NGƯỜI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3048000" y="2971801"/>
            <a:ext cx="7620000" cy="1805108"/>
            <a:chOff x="9566064" y="964372"/>
            <a:chExt cx="5446164" cy="698253"/>
          </a:xfrm>
        </p:grpSpPr>
        <p:sp>
          <p:nvSpPr>
            <p:cNvPr id="13" name="Rectangle 10"/>
            <p:cNvSpPr/>
            <p:nvPr/>
          </p:nvSpPr>
          <p:spPr>
            <a:xfrm rot="416356">
              <a:off x="13066912" y="966823"/>
              <a:ext cx="1945316" cy="695802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-1" fmla="*/ 0 w 5334002"/>
                <a:gd name="connsiteY0-2" fmla="*/ 0 h 724766"/>
                <a:gd name="connsiteX1-3" fmla="*/ 5334000 w 5334002"/>
                <a:gd name="connsiteY1-4" fmla="*/ 0 h 724766"/>
                <a:gd name="connsiteX2-5" fmla="*/ 4869873 w 5334002"/>
                <a:gd name="connsiteY2-6" fmla="*/ 506124 h 724766"/>
                <a:gd name="connsiteX3-7" fmla="*/ 5334000 w 5334002"/>
                <a:gd name="connsiteY3-8" fmla="*/ 724766 h 724766"/>
                <a:gd name="connsiteX4-9" fmla="*/ 0 w 5334002"/>
                <a:gd name="connsiteY4-10" fmla="*/ 724766 h 724766"/>
                <a:gd name="connsiteX5" fmla="*/ 0 w 5334002"/>
                <a:gd name="connsiteY5" fmla="*/ 0 h 724766"/>
                <a:gd name="connsiteX0-11" fmla="*/ 0 w 5334002"/>
                <a:gd name="connsiteY0-12" fmla="*/ 0 h 724766"/>
                <a:gd name="connsiteX1-13" fmla="*/ 5334000 w 5334002"/>
                <a:gd name="connsiteY1-14" fmla="*/ 0 h 724766"/>
                <a:gd name="connsiteX2-15" fmla="*/ 4849092 w 5334002"/>
                <a:gd name="connsiteY2-16" fmla="*/ 454170 h 724766"/>
                <a:gd name="connsiteX3-17" fmla="*/ 5334000 w 5334002"/>
                <a:gd name="connsiteY3-18" fmla="*/ 724766 h 724766"/>
                <a:gd name="connsiteX4-19" fmla="*/ 0 w 5334002"/>
                <a:gd name="connsiteY4-20" fmla="*/ 724766 h 724766"/>
                <a:gd name="connsiteX5-21" fmla="*/ 0 w 5334002"/>
                <a:gd name="connsiteY5-22" fmla="*/ 0 h 724766"/>
                <a:gd name="connsiteX0-23" fmla="*/ 0 w 5333999"/>
                <a:gd name="connsiteY0-24" fmla="*/ 0 h 724766"/>
                <a:gd name="connsiteX1-25" fmla="*/ 5334000 w 5333999"/>
                <a:gd name="connsiteY1-26" fmla="*/ 0 h 724766"/>
                <a:gd name="connsiteX2-27" fmla="*/ 3970191 w 5333999"/>
                <a:gd name="connsiteY2-28" fmla="*/ 513468 h 724766"/>
                <a:gd name="connsiteX3-29" fmla="*/ 5334000 w 5333999"/>
                <a:gd name="connsiteY3-30" fmla="*/ 724766 h 724766"/>
                <a:gd name="connsiteX4-31" fmla="*/ 0 w 5333999"/>
                <a:gd name="connsiteY4-32" fmla="*/ 724766 h 724766"/>
                <a:gd name="connsiteX5-33" fmla="*/ 0 w 5333999"/>
                <a:gd name="connsiteY5-34" fmla="*/ 0 h 724766"/>
                <a:gd name="connsiteX0-35" fmla="*/ 0 w 5334002"/>
                <a:gd name="connsiteY0-36" fmla="*/ 0 h 724766"/>
                <a:gd name="connsiteX1-37" fmla="*/ 5334000 w 5334002"/>
                <a:gd name="connsiteY1-38" fmla="*/ 0 h 724766"/>
                <a:gd name="connsiteX2-39" fmla="*/ 4572681 w 5334002"/>
                <a:gd name="connsiteY2-40" fmla="*/ 409907 h 724766"/>
                <a:gd name="connsiteX3-41" fmla="*/ 5334000 w 5334002"/>
                <a:gd name="connsiteY3-42" fmla="*/ 724766 h 724766"/>
                <a:gd name="connsiteX4-43" fmla="*/ 0 w 5334002"/>
                <a:gd name="connsiteY4-44" fmla="*/ 724766 h 724766"/>
                <a:gd name="connsiteX5-45" fmla="*/ 0 w 5334002"/>
                <a:gd name="connsiteY5-46" fmla="*/ 0 h 724766"/>
                <a:gd name="connsiteX0-47" fmla="*/ 0 w 5649495"/>
                <a:gd name="connsiteY0-48" fmla="*/ 0 h 724766"/>
                <a:gd name="connsiteX1-49" fmla="*/ 5649496 w 5649495"/>
                <a:gd name="connsiteY1-50" fmla="*/ 27302 h 724766"/>
                <a:gd name="connsiteX2-51" fmla="*/ 4572681 w 5649495"/>
                <a:gd name="connsiteY2-52" fmla="*/ 409907 h 724766"/>
                <a:gd name="connsiteX3-53" fmla="*/ 5334000 w 5649495"/>
                <a:gd name="connsiteY3-54" fmla="*/ 724766 h 724766"/>
                <a:gd name="connsiteX4-55" fmla="*/ 0 w 5649495"/>
                <a:gd name="connsiteY4-56" fmla="*/ 724766 h 724766"/>
                <a:gd name="connsiteX5-57" fmla="*/ 0 w 5649495"/>
                <a:gd name="connsiteY5-58" fmla="*/ 0 h 724766"/>
                <a:gd name="connsiteX0-59" fmla="*/ -1 w 5673840"/>
                <a:gd name="connsiteY0-60" fmla="*/ 152873 h 697464"/>
                <a:gd name="connsiteX1-61" fmla="*/ 5673841 w 5673840"/>
                <a:gd name="connsiteY1-62" fmla="*/ 0 h 697464"/>
                <a:gd name="connsiteX2-63" fmla="*/ 4597026 w 5673840"/>
                <a:gd name="connsiteY2-64" fmla="*/ 382605 h 697464"/>
                <a:gd name="connsiteX3-65" fmla="*/ 5358345 w 5673840"/>
                <a:gd name="connsiteY3-66" fmla="*/ 697464 h 697464"/>
                <a:gd name="connsiteX4-67" fmla="*/ 24345 w 5673840"/>
                <a:gd name="connsiteY4-68" fmla="*/ 697464 h 697464"/>
                <a:gd name="connsiteX5-69" fmla="*/ -1 w 5673840"/>
                <a:gd name="connsiteY5-70" fmla="*/ 152873 h 697464"/>
                <a:gd name="connsiteX0-71" fmla="*/ -1 w 5673840"/>
                <a:gd name="connsiteY0-72" fmla="*/ 152873 h 697464"/>
                <a:gd name="connsiteX1-73" fmla="*/ 5673841 w 5673840"/>
                <a:gd name="connsiteY1-74" fmla="*/ 0 h 697464"/>
                <a:gd name="connsiteX2-75" fmla="*/ 4597026 w 5673840"/>
                <a:gd name="connsiteY2-76" fmla="*/ 382605 h 697464"/>
                <a:gd name="connsiteX3-77" fmla="*/ 5358345 w 5673840"/>
                <a:gd name="connsiteY3-78" fmla="*/ 697464 h 697464"/>
                <a:gd name="connsiteX4-79" fmla="*/ 6831 w 5673840"/>
                <a:gd name="connsiteY4-80" fmla="*/ 568730 h 697464"/>
                <a:gd name="connsiteX5-81" fmla="*/ -1 w 5673840"/>
                <a:gd name="connsiteY5-82" fmla="*/ 152873 h 697464"/>
                <a:gd name="connsiteX0-83" fmla="*/ -1 w 5673840"/>
                <a:gd name="connsiteY0-84" fmla="*/ 152873 h 661803"/>
                <a:gd name="connsiteX1-85" fmla="*/ 5673841 w 5673840"/>
                <a:gd name="connsiteY1-86" fmla="*/ 0 h 661803"/>
                <a:gd name="connsiteX2-87" fmla="*/ 4597026 w 5673840"/>
                <a:gd name="connsiteY2-88" fmla="*/ 382605 h 661803"/>
                <a:gd name="connsiteX3-89" fmla="*/ 5253439 w 5673840"/>
                <a:gd name="connsiteY3-90" fmla="*/ 661803 h 661803"/>
                <a:gd name="connsiteX4-91" fmla="*/ 6831 w 5673840"/>
                <a:gd name="connsiteY4-92" fmla="*/ 568730 h 661803"/>
                <a:gd name="connsiteX5-93" fmla="*/ -1 w 5673840"/>
                <a:gd name="connsiteY5-94" fmla="*/ 152873 h 661803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5673840" h="661803">
                  <a:moveTo>
                    <a:pt x="-1" y="152873"/>
                  </a:moveTo>
                  <a:lnTo>
                    <a:pt x="5673841" y="0"/>
                  </a:lnTo>
                  <a:cubicBezTo>
                    <a:pt x="5674995" y="102899"/>
                    <a:pt x="4595872" y="279706"/>
                    <a:pt x="4597026" y="382605"/>
                  </a:cubicBezTo>
                  <a:lnTo>
                    <a:pt x="5253439" y="661803"/>
                  </a:lnTo>
                  <a:lnTo>
                    <a:pt x="6831" y="568730"/>
                  </a:lnTo>
                  <a:lnTo>
                    <a:pt x="-1" y="152873"/>
                  </a:lnTo>
                  <a:close/>
                </a:path>
              </a:pathLst>
            </a:custGeom>
            <a:solidFill>
              <a:srgbClr val="E20C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spcCol="0"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Rectangle 10"/>
            <p:cNvSpPr/>
            <p:nvPr/>
          </p:nvSpPr>
          <p:spPr>
            <a:xfrm>
              <a:off x="9566064" y="964372"/>
              <a:ext cx="5334002" cy="646524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-1" fmla="*/ 0 w 5334002"/>
                <a:gd name="connsiteY0-2" fmla="*/ 0 h 724766"/>
                <a:gd name="connsiteX1-3" fmla="*/ 5334000 w 5334002"/>
                <a:gd name="connsiteY1-4" fmla="*/ 0 h 724766"/>
                <a:gd name="connsiteX2-5" fmla="*/ 4869873 w 5334002"/>
                <a:gd name="connsiteY2-6" fmla="*/ 506124 h 724766"/>
                <a:gd name="connsiteX3-7" fmla="*/ 5334000 w 5334002"/>
                <a:gd name="connsiteY3-8" fmla="*/ 724766 h 724766"/>
                <a:gd name="connsiteX4-9" fmla="*/ 0 w 5334002"/>
                <a:gd name="connsiteY4-10" fmla="*/ 724766 h 724766"/>
                <a:gd name="connsiteX5" fmla="*/ 0 w 5334002"/>
                <a:gd name="connsiteY5" fmla="*/ 0 h 724766"/>
                <a:gd name="connsiteX0-11" fmla="*/ 0 w 5334002"/>
                <a:gd name="connsiteY0-12" fmla="*/ 0 h 724766"/>
                <a:gd name="connsiteX1-13" fmla="*/ 5334000 w 5334002"/>
                <a:gd name="connsiteY1-14" fmla="*/ 0 h 724766"/>
                <a:gd name="connsiteX2-15" fmla="*/ 4849092 w 5334002"/>
                <a:gd name="connsiteY2-16" fmla="*/ 454170 h 724766"/>
                <a:gd name="connsiteX3-17" fmla="*/ 5334000 w 5334002"/>
                <a:gd name="connsiteY3-18" fmla="*/ 724766 h 724766"/>
                <a:gd name="connsiteX4-19" fmla="*/ 0 w 5334002"/>
                <a:gd name="connsiteY4-20" fmla="*/ 724766 h 724766"/>
                <a:gd name="connsiteX5-21" fmla="*/ 0 w 5334002"/>
                <a:gd name="connsiteY5-22" fmla="*/ 0 h 72476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5334002" h="724766">
                  <a:moveTo>
                    <a:pt x="0" y="0"/>
                  </a:moveTo>
                  <a:lnTo>
                    <a:pt x="5334000" y="0"/>
                  </a:lnTo>
                  <a:cubicBezTo>
                    <a:pt x="5335154" y="102899"/>
                    <a:pt x="4847938" y="351271"/>
                    <a:pt x="4849092" y="454170"/>
                  </a:cubicBezTo>
                  <a:lnTo>
                    <a:pt x="5334000" y="724766"/>
                  </a:lnTo>
                  <a:lnTo>
                    <a:pt x="0" y="7247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spcCol="0"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Rectangle 10"/>
            <p:cNvSpPr/>
            <p:nvPr/>
          </p:nvSpPr>
          <p:spPr>
            <a:xfrm>
              <a:off x="9589679" y="1015739"/>
              <a:ext cx="5049983" cy="543791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-1" fmla="*/ 0 w 5334002"/>
                <a:gd name="connsiteY0-2" fmla="*/ 0 h 724766"/>
                <a:gd name="connsiteX1-3" fmla="*/ 5334000 w 5334002"/>
                <a:gd name="connsiteY1-4" fmla="*/ 0 h 724766"/>
                <a:gd name="connsiteX2-5" fmla="*/ 4869873 w 5334002"/>
                <a:gd name="connsiteY2-6" fmla="*/ 506124 h 724766"/>
                <a:gd name="connsiteX3-7" fmla="*/ 5334000 w 5334002"/>
                <a:gd name="connsiteY3-8" fmla="*/ 724766 h 724766"/>
                <a:gd name="connsiteX4-9" fmla="*/ 0 w 5334002"/>
                <a:gd name="connsiteY4-10" fmla="*/ 724766 h 724766"/>
                <a:gd name="connsiteX5" fmla="*/ 0 w 5334002"/>
                <a:gd name="connsiteY5" fmla="*/ 0 h 724766"/>
                <a:gd name="connsiteX0-11" fmla="*/ 0 w 5334002"/>
                <a:gd name="connsiteY0-12" fmla="*/ 0 h 724766"/>
                <a:gd name="connsiteX1-13" fmla="*/ 5334000 w 5334002"/>
                <a:gd name="connsiteY1-14" fmla="*/ 0 h 724766"/>
                <a:gd name="connsiteX2-15" fmla="*/ 4849092 w 5334002"/>
                <a:gd name="connsiteY2-16" fmla="*/ 454170 h 724766"/>
                <a:gd name="connsiteX3-17" fmla="*/ 5334000 w 5334002"/>
                <a:gd name="connsiteY3-18" fmla="*/ 724766 h 724766"/>
                <a:gd name="connsiteX4-19" fmla="*/ 0 w 5334002"/>
                <a:gd name="connsiteY4-20" fmla="*/ 724766 h 724766"/>
                <a:gd name="connsiteX5-21" fmla="*/ 0 w 5334002"/>
                <a:gd name="connsiteY5-22" fmla="*/ 0 h 72476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5334002" h="724766">
                  <a:moveTo>
                    <a:pt x="0" y="0"/>
                  </a:moveTo>
                  <a:lnTo>
                    <a:pt x="5334000" y="0"/>
                  </a:lnTo>
                  <a:cubicBezTo>
                    <a:pt x="5335154" y="102899"/>
                    <a:pt x="4847938" y="351271"/>
                    <a:pt x="4849092" y="454170"/>
                  </a:cubicBezTo>
                  <a:lnTo>
                    <a:pt x="5334000" y="724766"/>
                  </a:lnTo>
                  <a:lnTo>
                    <a:pt x="0" y="7247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spcCol="0"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6" name="Rectangle 16"/>
          <p:cNvSpPr/>
          <p:nvPr/>
        </p:nvSpPr>
        <p:spPr>
          <a:xfrm rot="269291">
            <a:off x="1355374" y="3547504"/>
            <a:ext cx="1377723" cy="1308100"/>
          </a:xfrm>
          <a:custGeom>
            <a:avLst/>
            <a:gdLst>
              <a:gd name="connsiteX0" fmla="*/ 0 w 1322292"/>
              <a:gd name="connsiteY0" fmla="*/ 0 h 1023843"/>
              <a:gd name="connsiteX1" fmla="*/ 1322292 w 1322292"/>
              <a:gd name="connsiteY1" fmla="*/ 0 h 1023843"/>
              <a:gd name="connsiteX2" fmla="*/ 1322292 w 1322292"/>
              <a:gd name="connsiteY2" fmla="*/ 1023843 h 1023843"/>
              <a:gd name="connsiteX3" fmla="*/ 0 w 1322292"/>
              <a:gd name="connsiteY3" fmla="*/ 1023843 h 1023843"/>
              <a:gd name="connsiteX4" fmla="*/ 0 w 1322292"/>
              <a:gd name="connsiteY4" fmla="*/ 0 h 1023843"/>
              <a:gd name="connsiteX0-1" fmla="*/ 38 w 1322330"/>
              <a:gd name="connsiteY0-2" fmla="*/ 0 h 1023843"/>
              <a:gd name="connsiteX1-3" fmla="*/ 1322330 w 1322330"/>
              <a:gd name="connsiteY1-4" fmla="*/ 0 h 1023843"/>
              <a:gd name="connsiteX2-5" fmla="*/ 1322330 w 1322330"/>
              <a:gd name="connsiteY2-6" fmla="*/ 1023843 h 1023843"/>
              <a:gd name="connsiteX3-7" fmla="*/ 38 w 1322330"/>
              <a:gd name="connsiteY3-8" fmla="*/ 1023843 h 1023843"/>
              <a:gd name="connsiteX4-9" fmla="*/ 401820 w 1322330"/>
              <a:gd name="connsiteY4-10" fmla="*/ 432335 h 1023843"/>
              <a:gd name="connsiteX5" fmla="*/ 38 w 1322330"/>
              <a:gd name="connsiteY5" fmla="*/ 0 h 1023843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" y="connsiteY5"/>
              </a:cxn>
            </a:cxnLst>
            <a:rect l="l" t="t" r="r" b="b"/>
            <a:pathLst>
              <a:path w="1322330" h="1023843">
                <a:moveTo>
                  <a:pt x="38" y="0"/>
                </a:moveTo>
                <a:lnTo>
                  <a:pt x="1322330" y="0"/>
                </a:lnTo>
                <a:lnTo>
                  <a:pt x="1322330" y="1023843"/>
                </a:lnTo>
                <a:lnTo>
                  <a:pt x="38" y="1023843"/>
                </a:lnTo>
                <a:cubicBezTo>
                  <a:pt x="-4580" y="845146"/>
                  <a:pt x="406438" y="611032"/>
                  <a:pt x="401820" y="432335"/>
                </a:cubicBezTo>
                <a:lnTo>
                  <a:pt x="38" y="0"/>
                </a:lnTo>
                <a:close/>
              </a:path>
            </a:pathLst>
          </a:custGeom>
          <a:solidFill>
            <a:srgbClr val="C86866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 rot="489815">
            <a:off x="1680060" y="3483997"/>
            <a:ext cx="1360900" cy="1201439"/>
          </a:xfrm>
          <a:custGeom>
            <a:avLst/>
            <a:gdLst>
              <a:gd name="connsiteX0" fmla="*/ 0 w 1322292"/>
              <a:gd name="connsiteY0" fmla="*/ 0 h 1023843"/>
              <a:gd name="connsiteX1" fmla="*/ 1322292 w 1322292"/>
              <a:gd name="connsiteY1" fmla="*/ 0 h 1023843"/>
              <a:gd name="connsiteX2" fmla="*/ 1322292 w 1322292"/>
              <a:gd name="connsiteY2" fmla="*/ 1023843 h 1023843"/>
              <a:gd name="connsiteX3" fmla="*/ 0 w 1322292"/>
              <a:gd name="connsiteY3" fmla="*/ 1023843 h 1023843"/>
              <a:gd name="connsiteX4" fmla="*/ 0 w 1322292"/>
              <a:gd name="connsiteY4" fmla="*/ 0 h 1023843"/>
              <a:gd name="connsiteX0-1" fmla="*/ 38 w 1322330"/>
              <a:gd name="connsiteY0-2" fmla="*/ 0 h 1023843"/>
              <a:gd name="connsiteX1-3" fmla="*/ 1322330 w 1322330"/>
              <a:gd name="connsiteY1-4" fmla="*/ 0 h 1023843"/>
              <a:gd name="connsiteX2-5" fmla="*/ 1322330 w 1322330"/>
              <a:gd name="connsiteY2-6" fmla="*/ 1023843 h 1023843"/>
              <a:gd name="connsiteX3-7" fmla="*/ 38 w 1322330"/>
              <a:gd name="connsiteY3-8" fmla="*/ 1023843 h 1023843"/>
              <a:gd name="connsiteX4-9" fmla="*/ 401820 w 1322330"/>
              <a:gd name="connsiteY4-10" fmla="*/ 432335 h 1023843"/>
              <a:gd name="connsiteX5" fmla="*/ 38 w 1322330"/>
              <a:gd name="connsiteY5" fmla="*/ 0 h 1023843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" y="connsiteY5"/>
              </a:cxn>
            </a:cxnLst>
            <a:rect l="l" t="t" r="r" b="b"/>
            <a:pathLst>
              <a:path w="1322330" h="1023843">
                <a:moveTo>
                  <a:pt x="38" y="0"/>
                </a:moveTo>
                <a:lnTo>
                  <a:pt x="1322330" y="0"/>
                </a:lnTo>
                <a:lnTo>
                  <a:pt x="1322330" y="1023843"/>
                </a:lnTo>
                <a:lnTo>
                  <a:pt x="38" y="1023843"/>
                </a:lnTo>
                <a:cubicBezTo>
                  <a:pt x="-4580" y="845146"/>
                  <a:pt x="406438" y="611032"/>
                  <a:pt x="401820" y="432335"/>
                </a:cubicBezTo>
                <a:lnTo>
                  <a:pt x="38" y="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2084292" y="2971801"/>
            <a:ext cx="1654973" cy="1612907"/>
            <a:chOff x="1149549" y="1066515"/>
            <a:chExt cx="992332" cy="992332"/>
          </a:xfrm>
          <a:solidFill>
            <a:srgbClr val="F0720A"/>
          </a:solidFill>
        </p:grpSpPr>
        <p:sp>
          <p:nvSpPr>
            <p:cNvPr id="19" name="Oval 18"/>
            <p:cNvSpPr/>
            <p:nvPr/>
          </p:nvSpPr>
          <p:spPr>
            <a:xfrm>
              <a:off x="1149549" y="1066515"/>
              <a:ext cx="992332" cy="992332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Oval 19"/>
            <p:cNvSpPr/>
            <p:nvPr/>
          </p:nvSpPr>
          <p:spPr>
            <a:xfrm>
              <a:off x="1188514" y="1081550"/>
              <a:ext cx="914400" cy="914400"/>
            </a:xfrm>
            <a:prstGeom prst="ellipse">
              <a:avLst/>
            </a:prstGeom>
            <a:solidFill>
              <a:srgbClr val="E20CA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2425141" y="3117407"/>
            <a:ext cx="990600" cy="1477279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Bài</a:t>
            </a:r>
          </a:p>
          <a:p>
            <a:pPr algn="ctr"/>
            <a:r>
              <a:rPr lang="en-US" sz="5400" b="1" dirty="0">
                <a:solidFill>
                  <a:schemeClr val="bg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432261" y="3393460"/>
            <a:ext cx="6605191" cy="646282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DU LỊCH BIỂN VIỆT NAM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71800" y="1981200"/>
            <a:ext cx="44196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627423" y="273732"/>
            <a:ext cx="11564577" cy="6584268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000" b="1" dirty="0">
                <a:solidFill>
                  <a:srgbClr val="7030A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Du </a:t>
            </a:r>
            <a:r>
              <a:rPr 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lịch</a:t>
            </a:r>
            <a:r>
              <a:rPr lang="en-US" sz="4000" b="1" dirty="0">
                <a:solidFill>
                  <a:srgbClr val="7030A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biển</a:t>
            </a:r>
            <a:r>
              <a:rPr lang="en-US" sz="4000" b="1" dirty="0">
                <a:solidFill>
                  <a:srgbClr val="7030A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Việt</a:t>
            </a:r>
            <a:r>
              <a:rPr lang="en-US" sz="4000" b="1" dirty="0">
                <a:solidFill>
                  <a:srgbClr val="7030A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Nam</a:t>
            </a:r>
            <a:endParaRPr lang="en-US" sz="4000" b="1" dirty="0">
              <a:latin typeface="Times New Roman" panose="02020603050405020304" pitchFamily="18" charset="0"/>
              <a:ea typeface="Arial-Rounded" pitchFamily="34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        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Biển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nước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ta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nơi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đâu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cũng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đẹp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Thanh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Hoá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Đà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Nẵng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Khánh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Hoà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…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bãi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biển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nổi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tiếng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du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khách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yêu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thích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Nhưng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suốt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chiều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dài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đất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nước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cũng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nhiều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bãi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biển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còn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hoang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sơ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defRPr/>
            </a:pP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    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biển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bạn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sẽ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thoả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sức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bơi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lội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nô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đùa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sóng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nhặt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vỏ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sò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xây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lâu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đài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cát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Nếu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Mũi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Né,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bạn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sẽ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ngắm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nhìn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đồi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cát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mênh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mông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Cát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bay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dạng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đồi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cát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luôn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thay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đổi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Trượt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cát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ở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đây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rất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thú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vị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defRPr/>
            </a:pP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    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Biển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món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quà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kì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diệu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mà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thiên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nhiên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ban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tặng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nước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ta.                                                                      (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Cẩm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Anh )</a:t>
            </a:r>
            <a:endParaRPr lang="en-US" sz="3200" dirty="0">
              <a:latin typeface="Times New Roman" panose="02020603050405020304" pitchFamily="18" charset="0"/>
              <a:ea typeface="Arial-Rounded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1018574" y="549689"/>
            <a:ext cx="1602334" cy="604655"/>
            <a:chOff x="147304" y="315612"/>
            <a:chExt cx="1602334" cy="604655"/>
          </a:xfrm>
          <a:solidFill>
            <a:schemeClr val="accent6">
              <a:lumMod val="75000"/>
            </a:schemeClr>
          </a:solidFill>
        </p:grpSpPr>
        <p:sp>
          <p:nvSpPr>
            <p:cNvPr id="20" name="Oval 19"/>
            <p:cNvSpPr/>
            <p:nvPr/>
          </p:nvSpPr>
          <p:spPr>
            <a:xfrm>
              <a:off x="147304" y="324847"/>
              <a:ext cx="595420" cy="595420"/>
            </a:xfrm>
            <a:prstGeom prst="ellipse">
              <a:avLst/>
            </a:prstGeom>
            <a:solidFill>
              <a:srgbClr val="672C9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515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819508" y="315612"/>
              <a:ext cx="930130" cy="523208"/>
            </a:xfrm>
            <a:prstGeom prst="rect">
              <a:avLst/>
            </a:prstGeom>
            <a:noFill/>
          </p:spPr>
          <p:txBody>
            <a:bodyPr wrap="square" lIns="91428" tIns="45714" rIns="91428" bIns="45714" rtlCol="0">
              <a:spAutoFit/>
            </a:bodyPr>
            <a:lstStyle/>
            <a:p>
              <a:pPr algn="just"/>
              <a:r>
                <a:rPr lang="en-US" sz="2800" b="1" dirty="0">
                  <a:latin typeface="Times New Roman" panose="02020603050405020304" pitchFamily="18" charset="0"/>
                  <a:ea typeface="Arial-Rounded" pitchFamily="34" charset="0"/>
                  <a:cs typeface="Times New Roman" panose="02020603050405020304" pitchFamily="18" charset="0"/>
                </a:rPr>
                <a:t>Đọc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151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Arial-Rounded</vt:lpstr>
      <vt:lpstr>Calibri</vt:lpstr>
      <vt:lpstr>Times New Roman</vt:lpstr>
      <vt:lpstr>1_Office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TRÒ CHƠI: TÂY DU KÝ</dc:title>
  <dc:creator>Windows User</dc:creator>
  <cp:lastModifiedBy>Admin</cp:lastModifiedBy>
  <cp:revision>157</cp:revision>
  <dcterms:created xsi:type="dcterms:W3CDTF">2020-05-04T22:33:00Z</dcterms:created>
  <dcterms:modified xsi:type="dcterms:W3CDTF">2025-04-06T10:46:07Z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89726E945F304B2DA15C4328D839DB05</vt:lpwstr>
  </property>
  <property fmtid="{D5CDD505-2E9C-101B-9397-08002B2CF9AE}" pid="3" name="KSOProductBuildVer">
    <vt:lpwstr>1033-11.2.0.11537</vt:lpwstr>
  </property>
</Properties>
</file>