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3" d="100"/>
          <a:sy n="73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BD56B4-96FD-48A2-81E4-8A9EB1E8F7C3}" type="datetimeFigureOut">
              <a:rPr lang="vi-VN" smtClean="0"/>
              <a:t>06/04/2025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3213A-09DF-4BCE-B6CD-865B4DA5833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03317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65500-9143-CA32-CEF4-F99721F362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A5F409-F81C-C32E-7B03-ABDAC794C2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299B9-C9AC-A084-6A2C-A48F40C93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207C-1A70-4DB7-9735-58D28E6E805A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783244-F356-FB6B-7193-02CDA766D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3116E-40C9-9EC6-141C-482DE80AF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17D-3365-40DF-A9CF-9E6695A80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87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E6632-F0D0-CF16-0909-563A2DE8A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EC49E1-5E80-B263-8CFF-643F8EAAE2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F56861-8C77-0A42-9A58-2FC0BED23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207C-1A70-4DB7-9735-58D28E6E805A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52F1AD-4C19-5220-BBB1-28F4CDD77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19EDBC-EEF7-3F52-3E9C-895C13735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17D-3365-40DF-A9CF-9E6695A80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506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8C6798-1C4A-51E4-3A45-017C643914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BCFC18-3FF7-7A6C-FFA3-E8945A1457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64999-0043-806F-FE9B-6F8BA4AA9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207C-1A70-4DB7-9735-58D28E6E805A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2836C-C359-6CE3-185A-A1E457ECC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A1E685-BD53-674B-55EA-BF1D58871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17D-3365-40DF-A9CF-9E6695A80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820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D11AE-D552-71EF-1A76-647C3D6EB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F1575-98D2-915C-D7F9-8704368DDA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8A715-D5B6-A687-DFB7-CEF799B55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207C-1A70-4DB7-9735-58D28E6E805A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A36B54-1034-0635-1363-36E85124A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87A7E1-410A-F705-DDF9-32413C66E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17D-3365-40DF-A9CF-9E6695A80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712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C71E7-5050-B17E-CEDB-BD72287BE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08788F-20A1-7126-2A2C-B4E1E9E077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22DA80-60DB-4457-6975-C203CC1A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207C-1A70-4DB7-9735-58D28E6E805A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C0355C-B15A-CAE2-E289-BC3543EA7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ECE20-A84F-1CCA-AECE-74EEB85D5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17D-3365-40DF-A9CF-9E6695A80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699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9175C-2823-18B0-403A-6FCBF48B4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D722B-249F-3740-AD7B-9D530A080D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B32608-05D8-4026-7BB0-D4F8D2A68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CBD5E2-96FA-D21C-C1B0-2CD7E0C0F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207C-1A70-4DB7-9735-58D28E6E805A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F20F55-DEC5-501C-53F1-A0D8A3FA8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5A132E-5C9C-BC5D-FC41-479EED1BC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17D-3365-40DF-A9CF-9E6695A80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460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E1EC9-BA67-EB0F-7D89-0ADAEBD14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9A812A-8168-D945-92E7-7893996B04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5FDE67-0329-E229-0147-CA0CD88263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95B162-11DE-1D96-349F-785EEE4DEF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4080BA-A280-013F-3906-09EFC1BB54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F0E43E-5184-D8D3-1B62-E65985E36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207C-1A70-4DB7-9735-58D28E6E805A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C42279-12DD-6255-4A08-41FAFB080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DD6BFC-9526-2DE7-D51E-5727ADD4F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17D-3365-40DF-A9CF-9E6695A80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403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412E4-5120-8418-AB2C-325A806DD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57419B-AF18-05BD-014E-6A7068907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207C-1A70-4DB7-9735-58D28E6E805A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F0BC60-44FE-2EA6-77F0-65855EB3C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2DA4A2-082A-C61D-2742-BC0518F50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17D-3365-40DF-A9CF-9E6695A80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365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5E3A9D-F5A8-56DB-73D7-C22B72A79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207C-1A70-4DB7-9735-58D28E6E805A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6769F2-F654-A768-5511-64DD48931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CA3A57-2206-491C-173D-809B68E9D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17D-3365-40DF-A9CF-9E6695A80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132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57AC7-B14D-7B80-6080-E9D61AE0B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5BBFA-DBFA-AA07-D1E1-AC31C7042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31A051-7E73-FFB3-8F80-B010F007C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A964D5-A87E-AD84-EBD9-CF7C1370C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207C-1A70-4DB7-9735-58D28E6E805A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0B5F05-1C10-2378-D760-A753FACF4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A4F22F-D5DC-BB36-E05B-B8CD09A06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17D-3365-40DF-A9CF-9E6695A80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429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3447A-13CA-5C35-0AEE-9A617BA3A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24543C-E584-DD88-A909-A9BFCF8D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B5FF61-05AC-DD8C-63B2-FA970550A9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778A15-4E19-74A9-2A2B-A8A6C9E82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207C-1A70-4DB7-9735-58D28E6E805A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668EA1-0419-C17D-D2CD-11C8611E3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5CA6E0-6239-5B33-5044-9400EF6F4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17D-3365-40DF-A9CF-9E6695A80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144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4B71A5-8268-5ACE-F71D-9CAFFBCB9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479E33-9BEF-9A50-3806-DDAC0386C6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DF219C-489E-7EC5-B22B-9C32F66B76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0207C-1A70-4DB7-9735-58D28E6E805A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8AEB00-B2AB-01A6-FEAE-1B8C1E8C69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43E16-3998-A840-DD31-F4D6249982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E217D-3365-40DF-A9CF-9E6695A80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643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93A9D-CB0A-7E00-F694-937DA41F0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12192000" cy="98993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7F4CA-9EBC-9BFD-CD02-9F5ADA548C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348154"/>
            <a:ext cx="12191999" cy="5491589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Chen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lẫn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Phượng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bừng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thẫm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phượng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264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FB586-FAD8-B5FE-EC9B-6F7908EA6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</p:spPr>
        <p:txBody>
          <a:bodyPr>
            <a:normAutofit/>
          </a:bodyPr>
          <a:lstStyle/>
          <a:p>
            <a:r>
              <a:rPr lang="en-US" sz="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sz="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2471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71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5. Học thuộc lòng hai khổ thơ đầu</vt:lpstr>
      <vt:lpstr>6. Vẽ một loài hoa và nói về bức tranh em vẽ.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9</cp:revision>
  <dcterms:created xsi:type="dcterms:W3CDTF">2022-05-25T12:51:36Z</dcterms:created>
  <dcterms:modified xsi:type="dcterms:W3CDTF">2025-04-06T09:30:05Z</dcterms:modified>
</cp:coreProperties>
</file>