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0" r:id="rId1"/>
  </p:sldMasterIdLst>
  <p:notesMasterIdLst>
    <p:notesMasterId r:id="rId5"/>
  </p:notesMasterIdLst>
  <p:sldIdLst>
    <p:sldId id="319" r:id="rId2"/>
    <p:sldId id="336" r:id="rId3"/>
    <p:sldId id="337" r:id="rId4"/>
  </p:sldIdLst>
  <p:sldSz cx="12192000" cy="68580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4025" lvl="1" indent="190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1225" lvl="2" indent="190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68425" lvl="3" indent="190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4355" lvl="4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8"/>
      </p:cViewPr>
      <p:guideLst>
        <p:guide orient="horz" pos="2160"/>
        <p:guide pos="28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1361AE-4C65-4F16-A1CC-FA67BB9E5857}" type="datetimeFigureOut"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3732" name="Slide Image Placeholder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69" name="Notes Placeholder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4025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1225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68425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4355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>
              <a:buNone/>
            </a:pPr>
            <a:fld id="{9A0DB2DC-4C9A-4742-B13C-FB6460FD3503}" type="slidenum">
              <a:rPr lang="en-US" altLang="zh-CN" sz="1200" dirty="0">
                <a:ea typeface="SimSun" panose="02010600030101010101" pitchFamily="2" charset="-122"/>
              </a:rPr>
              <a:t>‹#›</a:t>
            </a:fld>
            <a:endParaRPr lang="en-US" altLang="zh-CN" sz="1200" dirty="0">
              <a:ea typeface="SimSun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4025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225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8425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4355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282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390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595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15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392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25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07679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89267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318913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20142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47203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85732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24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0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07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73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20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391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27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6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14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63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l" defTabSz="608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C3D7B1-E2E9-4421-A7D8-178CE45C7DFE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ctr" defTabSz="608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lvl="0" defTabSz="608330" eaLnBrk="1" hangingPunct="1">
              <a:buNone/>
            </a:pPr>
            <a:fld id="{9A0DB2DC-4C9A-4742-B13C-FB6460FD3503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196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5374219" y="3324393"/>
            <a:ext cx="17363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i="1" dirty="0" err="1">
                <a:solidFill>
                  <a:srgbClr val="C00000"/>
                </a:solidFill>
                <a:latin typeface="Arial Narrow" panose="020B0606020202030204" charset="0"/>
                <a:cs typeface="Arial Narrow" panose="020B0606020202030204" charset="0"/>
              </a:rPr>
              <a:t>Bài</a:t>
            </a:r>
            <a:r>
              <a:rPr lang="en-US" sz="5400" b="1" i="1" dirty="0">
                <a:solidFill>
                  <a:srgbClr val="C00000"/>
                </a:solidFill>
                <a:latin typeface="Arial Narrow" panose="020B0606020202030204" charset="0"/>
                <a:cs typeface="Arial Narrow" panose="020B0606020202030204" charset="0"/>
              </a:rPr>
              <a:t> </a:t>
            </a:r>
            <a:r>
              <a:rPr lang="en-US" sz="5400" b="1" i="1" dirty="0" smtClean="0">
                <a:solidFill>
                  <a:srgbClr val="C00000"/>
                </a:solidFill>
                <a:latin typeface="Arial Narrow" panose="020B0606020202030204" charset="0"/>
                <a:cs typeface="Arial Narrow" panose="020B0606020202030204" charset="0"/>
              </a:rPr>
              <a:t>2</a:t>
            </a:r>
            <a:r>
              <a:rPr lang="en-US" sz="6600" b="1" i="1" dirty="0" smtClean="0">
                <a:solidFill>
                  <a:srgbClr val="C00000"/>
                </a:solidFill>
                <a:latin typeface="Arial Narrow" panose="020B0606020202030204" charset="0"/>
                <a:cs typeface="Arial Narrow" panose="020B0606020202030204" charset="0"/>
              </a:rPr>
              <a:t> </a:t>
            </a:r>
            <a:endParaRPr lang="en-US" sz="6600" b="1" i="1" dirty="0">
              <a:solidFill>
                <a:srgbClr val="C00000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293620" y="4229100"/>
            <a:ext cx="174244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FF0000"/>
                </a:solidFill>
                <a:latin typeface="Arial Narrow" panose="020B0606020202030204" charset="0"/>
                <a:cs typeface="Arial Narrow" panose="020B0606020202030204" charset="0"/>
              </a:rPr>
              <a:t>BẢY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4076065" y="4229100"/>
            <a:ext cx="16610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FFFF00"/>
                </a:solidFill>
                <a:latin typeface="Arial Narrow" panose="020B0606020202030204" charset="0"/>
                <a:cs typeface="Arial Narrow" panose="020B0606020202030204" charset="0"/>
              </a:rPr>
              <a:t>SẮC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5818505" y="4229100"/>
            <a:ext cx="169790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00B0F0"/>
                </a:solidFill>
                <a:latin typeface="Arial Narrow" panose="020B0606020202030204" charset="0"/>
                <a:cs typeface="Arial Narrow" panose="020B0606020202030204" charset="0"/>
              </a:rPr>
              <a:t>CẦU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7598410" y="4229100"/>
            <a:ext cx="232410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charset="0"/>
                <a:cs typeface="Arial Narrow" panose="020B0606020202030204" charset="0"/>
              </a:rPr>
              <a:t>VỒNG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31927" y="2769856"/>
            <a:ext cx="56463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Bahnschrift SemiBold Condensed" panose="020B0502040204020203" pitchFamily="34" charset="0"/>
                <a:cs typeface="Arial Narrow" panose="020B0606020202030204" charset="0"/>
              </a:rPr>
              <a:t>CHỦ ĐỀ THIÊN NHIÊN KÌ THÚ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2565 0.03334 L 2.91667E-6 -3.7037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289" y="-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826761" y="688876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lvl="0"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Môn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: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Tiếng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việt</a:t>
            </a:r>
            <a:endParaRPr lang="vi-VN" b="1" dirty="0">
              <a:solidFill>
                <a:prstClr val="black"/>
              </a:solidFill>
              <a:latin typeface="HP001 5H" panose="020B0603050302020204" pitchFamily="34" charset="0"/>
              <a:ea typeface="HP001" pitchFamily="34" charset="0"/>
              <a:cs typeface="HP001 5H" panose="020B0603050302020204" pitchFamily="34" charset="0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47042" y="1248255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258792" y="1274687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Baûy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saéc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caàu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voàng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233791" y="1378903"/>
            <a:ext cx="1582978" cy="666469"/>
          </a:xfrm>
          <a:prstGeom prst="rect">
            <a:avLst/>
          </a:prstGeom>
        </p:spPr>
      </p:pic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05000" y="129497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lvl="0" algn="ctr"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Thứ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tư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ngày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10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tháng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4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năm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2024</a:t>
            </a:r>
            <a:endParaRPr lang="en-US" sz="4800" b="1" dirty="0">
              <a:solidFill>
                <a:prstClr val="black"/>
              </a:solidFill>
              <a:latin typeface="HP001 5H" panose="020B0603050302020204" pitchFamily="34" charset="0"/>
              <a:ea typeface="HP001" pitchFamily="34" charset="0"/>
              <a:cs typeface="HP001 5H" panose="020B0603050302020204" pitchFamily="34" charset="0"/>
            </a:endParaRPr>
          </a:p>
        </p:txBody>
      </p:sp>
      <p:sp>
        <p:nvSpPr>
          <p:cNvPr id="50" name="TextBox 2"/>
          <p:cNvSpPr txBox="1">
            <a:spLocks noChangeArrowheads="1"/>
          </p:cNvSpPr>
          <p:nvPr/>
        </p:nvSpPr>
        <p:spPr bwMode="auto">
          <a:xfrm>
            <a:off x="2542779" y="1996202"/>
            <a:ext cx="3657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Vöøa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möa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laïi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naéng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>
                <a:latin typeface="VNI-Avo" pitchFamily="2" charset="0"/>
              </a:rPr>
              <a:t>Hay </a:t>
            </a:r>
            <a:r>
              <a:rPr lang="en-US" altLang="en-US" sz="2800" dirty="0" err="1">
                <a:latin typeface="VNI-Avo" pitchFamily="2" charset="0"/>
              </a:rPr>
              <a:t>coù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caàu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voàng</a:t>
            </a:r>
            <a:r>
              <a:rPr lang="en-US" altLang="en-US" sz="2800" dirty="0">
                <a:latin typeface="VNI-Avo" pitchFamily="2" charset="0"/>
              </a:rPr>
              <a:t> </a:t>
            </a: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Baûy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töôi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thaém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Beù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möøng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vui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troâng</a:t>
            </a:r>
            <a:endParaRPr lang="en-US" altLang="en-US" sz="2800" dirty="0">
              <a:latin typeface="HP-211"/>
            </a:endParaRPr>
          </a:p>
        </p:txBody>
      </p:sp>
      <p:sp>
        <p:nvSpPr>
          <p:cNvPr id="51" name="TextBox 2"/>
          <p:cNvSpPr txBox="1">
            <a:spLocks noChangeArrowheads="1"/>
          </p:cNvSpPr>
          <p:nvPr/>
        </p:nvSpPr>
        <p:spPr bwMode="auto">
          <a:xfrm>
            <a:off x="2542779" y="4203700"/>
            <a:ext cx="3657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lam </a:t>
            </a:r>
            <a:r>
              <a:rPr lang="en-US" altLang="en-US" sz="2800" dirty="0" err="1">
                <a:latin typeface="VNI-Avo" pitchFamily="2" charset="0"/>
              </a:rPr>
              <a:t>ñaùm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maây</a:t>
            </a:r>
            <a:r>
              <a:rPr lang="en-US" altLang="en-US" sz="2800" dirty="0">
                <a:latin typeface="VNI-Avo" pitchFamily="2" charset="0"/>
              </a:rPr>
              <a:t>   </a:t>
            </a: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chaøm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aùo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meï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tím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hoa</a:t>
            </a:r>
            <a:r>
              <a:rPr lang="en-US" altLang="en-US" sz="2800" dirty="0">
                <a:latin typeface="VNI-Avo" pitchFamily="2" charset="0"/>
              </a:rPr>
              <a:t> sim</a:t>
            </a: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Baûy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yeâu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theá</a:t>
            </a:r>
            <a:r>
              <a:rPr lang="en-US" altLang="en-US" sz="2800" dirty="0">
                <a:latin typeface="VNI-Avo" pitchFamily="2" charset="0"/>
              </a:rPr>
              <a:t>.</a:t>
            </a:r>
          </a:p>
        </p:txBody>
      </p:sp>
      <p:sp>
        <p:nvSpPr>
          <p:cNvPr id="52" name="TextBox 2"/>
          <p:cNvSpPr txBox="1">
            <a:spLocks noChangeArrowheads="1"/>
          </p:cNvSpPr>
          <p:nvPr/>
        </p:nvSpPr>
        <p:spPr bwMode="auto">
          <a:xfrm>
            <a:off x="7083166" y="2031236"/>
            <a:ext cx="33528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ñoû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maët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trôøi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cam </a:t>
            </a:r>
            <a:r>
              <a:rPr lang="en-US" altLang="en-US" sz="2800" dirty="0" err="1">
                <a:latin typeface="VNI-Avo" pitchFamily="2" charset="0"/>
              </a:rPr>
              <a:t>ñu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ñuû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vaøng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caùù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bôi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Luïc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kia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 smtClean="0">
                <a:latin typeface="VNI-Avo" pitchFamily="2" charset="0"/>
              </a:rPr>
              <a:t>laù</a:t>
            </a:r>
            <a:endParaRPr lang="en-US" altLang="en-US" sz="2800" dirty="0">
              <a:latin typeface="VNI-Avo" pitchFamily="2" charset="0"/>
            </a:endParaRPr>
          </a:p>
        </p:txBody>
      </p:sp>
      <p:sp>
        <p:nvSpPr>
          <p:cNvPr id="54" name="TextBox 2"/>
          <p:cNvSpPr txBox="1">
            <a:spLocks noChangeArrowheads="1"/>
          </p:cNvSpPr>
          <p:nvPr/>
        </p:nvSpPr>
        <p:spPr bwMode="auto">
          <a:xfrm>
            <a:off x="7114779" y="4206002"/>
            <a:ext cx="3505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Caàu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voàng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aån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hieän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Roài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laïi</a:t>
            </a:r>
            <a:r>
              <a:rPr lang="en-US" altLang="en-US" sz="2800" dirty="0">
                <a:latin typeface="VNI-Avo" pitchFamily="2" charset="0"/>
              </a:rPr>
              <a:t> tan </a:t>
            </a:r>
            <a:r>
              <a:rPr lang="en-US" altLang="en-US" sz="2800" dirty="0" err="1">
                <a:latin typeface="VNI-Avo" pitchFamily="2" charset="0"/>
              </a:rPr>
              <a:t>mau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Ñaát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trôøi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böøng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tænh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Sau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côn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möa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raøo</a:t>
            </a:r>
            <a:r>
              <a:rPr lang="en-US" altLang="en-US" sz="2800" dirty="0">
                <a:latin typeface="VNI-Avo" pitchFamily="2" charset="0"/>
              </a:rPr>
              <a:t>.</a:t>
            </a:r>
          </a:p>
        </p:txBody>
      </p:sp>
      <p:sp>
        <p:nvSpPr>
          <p:cNvPr id="55" name="Oval 7"/>
          <p:cNvSpPr>
            <a:spLocks noChangeArrowheads="1"/>
          </p:cNvSpPr>
          <p:nvPr/>
        </p:nvSpPr>
        <p:spPr bwMode="auto">
          <a:xfrm>
            <a:off x="2161779" y="2145427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</a:t>
            </a:r>
          </a:p>
        </p:txBody>
      </p:sp>
      <p:sp>
        <p:nvSpPr>
          <p:cNvPr id="56" name="Oval 7"/>
          <p:cNvSpPr>
            <a:spLocks noChangeArrowheads="1"/>
          </p:cNvSpPr>
          <p:nvPr/>
        </p:nvSpPr>
        <p:spPr bwMode="auto">
          <a:xfrm>
            <a:off x="2161779" y="2542302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2</a:t>
            </a:r>
          </a:p>
        </p:txBody>
      </p:sp>
      <p:sp>
        <p:nvSpPr>
          <p:cNvPr id="57" name="Oval 7"/>
          <p:cNvSpPr>
            <a:spLocks noChangeArrowheads="1"/>
          </p:cNvSpPr>
          <p:nvPr/>
        </p:nvSpPr>
        <p:spPr bwMode="auto">
          <a:xfrm>
            <a:off x="2161779" y="2996327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3</a:t>
            </a:r>
          </a:p>
        </p:txBody>
      </p:sp>
      <p:sp>
        <p:nvSpPr>
          <p:cNvPr id="58" name="Oval 7"/>
          <p:cNvSpPr>
            <a:spLocks noChangeArrowheads="1"/>
          </p:cNvSpPr>
          <p:nvPr/>
        </p:nvSpPr>
        <p:spPr bwMode="auto">
          <a:xfrm>
            <a:off x="2161779" y="3377327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4</a:t>
            </a:r>
          </a:p>
        </p:txBody>
      </p:sp>
      <p:sp>
        <p:nvSpPr>
          <p:cNvPr id="59" name="Oval 7"/>
          <p:cNvSpPr>
            <a:spLocks noChangeArrowheads="1"/>
          </p:cNvSpPr>
          <p:nvPr/>
        </p:nvSpPr>
        <p:spPr bwMode="auto">
          <a:xfrm>
            <a:off x="6657579" y="2129142"/>
            <a:ext cx="387408" cy="311373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5</a:t>
            </a:r>
          </a:p>
        </p:txBody>
      </p:sp>
      <p:sp>
        <p:nvSpPr>
          <p:cNvPr id="60" name="Oval 7"/>
          <p:cNvSpPr>
            <a:spLocks noChangeArrowheads="1"/>
          </p:cNvSpPr>
          <p:nvPr/>
        </p:nvSpPr>
        <p:spPr bwMode="auto">
          <a:xfrm>
            <a:off x="6662342" y="2602440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6</a:t>
            </a:r>
          </a:p>
        </p:txBody>
      </p:sp>
      <p:sp>
        <p:nvSpPr>
          <p:cNvPr id="61" name="Oval 7"/>
          <p:cNvSpPr>
            <a:spLocks noChangeArrowheads="1"/>
          </p:cNvSpPr>
          <p:nvPr/>
        </p:nvSpPr>
        <p:spPr bwMode="auto">
          <a:xfrm>
            <a:off x="6700170" y="3044939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7</a:t>
            </a:r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6700171" y="3439930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8</a:t>
            </a:r>
          </a:p>
        </p:txBody>
      </p:sp>
      <p:sp>
        <p:nvSpPr>
          <p:cNvPr id="63" name="Oval 7"/>
          <p:cNvSpPr>
            <a:spLocks noChangeArrowheads="1"/>
          </p:cNvSpPr>
          <p:nvPr/>
        </p:nvSpPr>
        <p:spPr bwMode="auto">
          <a:xfrm>
            <a:off x="2161779" y="4325875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9</a:t>
            </a:r>
          </a:p>
        </p:txBody>
      </p:sp>
      <p:sp>
        <p:nvSpPr>
          <p:cNvPr id="64" name="Oval 7"/>
          <p:cNvSpPr>
            <a:spLocks noChangeArrowheads="1"/>
          </p:cNvSpPr>
          <p:nvPr/>
        </p:nvSpPr>
        <p:spPr bwMode="auto">
          <a:xfrm>
            <a:off x="6738542" y="565062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16</a:t>
            </a:r>
          </a:p>
        </p:txBody>
      </p:sp>
      <p:sp>
        <p:nvSpPr>
          <p:cNvPr id="65" name="Oval 7"/>
          <p:cNvSpPr>
            <a:spLocks noChangeArrowheads="1"/>
          </p:cNvSpPr>
          <p:nvPr/>
        </p:nvSpPr>
        <p:spPr bwMode="auto">
          <a:xfrm>
            <a:off x="6738542" y="520612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15</a:t>
            </a:r>
          </a:p>
        </p:txBody>
      </p:sp>
      <p:sp>
        <p:nvSpPr>
          <p:cNvPr id="66" name="Oval 7"/>
          <p:cNvSpPr>
            <a:spLocks noChangeArrowheads="1"/>
          </p:cNvSpPr>
          <p:nvPr/>
        </p:nvSpPr>
        <p:spPr bwMode="auto">
          <a:xfrm>
            <a:off x="6738542" y="4739402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14</a:t>
            </a:r>
          </a:p>
        </p:txBody>
      </p:sp>
      <p:sp>
        <p:nvSpPr>
          <p:cNvPr id="67" name="Oval 7"/>
          <p:cNvSpPr>
            <a:spLocks noChangeArrowheads="1"/>
          </p:cNvSpPr>
          <p:nvPr/>
        </p:nvSpPr>
        <p:spPr bwMode="auto">
          <a:xfrm>
            <a:off x="6738542" y="436792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13</a:t>
            </a:r>
          </a:p>
        </p:txBody>
      </p:sp>
      <p:sp>
        <p:nvSpPr>
          <p:cNvPr id="68" name="Oval 7"/>
          <p:cNvSpPr>
            <a:spLocks noChangeArrowheads="1"/>
          </p:cNvSpPr>
          <p:nvPr/>
        </p:nvSpPr>
        <p:spPr bwMode="auto">
          <a:xfrm>
            <a:off x="2161779" y="559683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12</a:t>
            </a:r>
          </a:p>
        </p:txBody>
      </p:sp>
      <p:sp>
        <p:nvSpPr>
          <p:cNvPr id="69" name="Oval 7"/>
          <p:cNvSpPr>
            <a:spLocks noChangeArrowheads="1"/>
          </p:cNvSpPr>
          <p:nvPr/>
        </p:nvSpPr>
        <p:spPr bwMode="auto">
          <a:xfrm>
            <a:off x="2150170" y="521583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11</a:t>
            </a:r>
          </a:p>
        </p:txBody>
      </p:sp>
      <p:sp>
        <p:nvSpPr>
          <p:cNvPr id="70" name="Oval 7"/>
          <p:cNvSpPr>
            <a:spLocks noChangeArrowheads="1"/>
          </p:cNvSpPr>
          <p:nvPr/>
        </p:nvSpPr>
        <p:spPr bwMode="auto">
          <a:xfrm>
            <a:off x="2161779" y="4744974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33579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25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75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25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75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4" grpId="0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296457" y="71891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lvl="0"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Môn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: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Tiếng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việt</a:t>
            </a:r>
            <a:endParaRPr lang="vi-VN" b="1" dirty="0">
              <a:solidFill>
                <a:prstClr val="black"/>
              </a:solidFill>
              <a:latin typeface="HP001 5H" panose="020B0603050302020204" pitchFamily="34" charset="0"/>
              <a:ea typeface="HP001" pitchFamily="34" charset="0"/>
              <a:cs typeface="HP001 5H" panose="020B0603050302020204" pitchFamily="34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099671" y="1404993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/>
          <a:srcRect r="85923" b="73613"/>
          <a:stretch/>
        </p:blipFill>
        <p:spPr>
          <a:xfrm>
            <a:off x="182512" y="1662967"/>
            <a:ext cx="1582978" cy="666469"/>
          </a:xfrm>
          <a:prstGeom prst="rect">
            <a:avLst/>
          </a:prstGeom>
        </p:spPr>
      </p:pic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4210831" y="1419012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Baûy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saéc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caàu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voàng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1765490" y="42798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lvl="0" algn="ctr"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Thứ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tư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ngày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10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tháng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4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năm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2024</a:t>
            </a:r>
            <a:endParaRPr lang="en-US" sz="7200" b="1" dirty="0">
              <a:solidFill>
                <a:prstClr val="black"/>
              </a:solidFill>
              <a:latin typeface="HP001 5H" panose="020B0603050302020204" pitchFamily="34" charset="0"/>
              <a:ea typeface="HP001" pitchFamily="34" charset="0"/>
              <a:cs typeface="HP001 5H" panose="020B0603050302020204" pitchFamily="34" charset="0"/>
            </a:endParaRPr>
          </a:p>
        </p:txBody>
      </p:sp>
      <p:sp>
        <p:nvSpPr>
          <p:cNvPr id="19" name="TextBox 2"/>
          <p:cNvSpPr txBox="1">
            <a:spLocks noChangeArrowheads="1"/>
          </p:cNvSpPr>
          <p:nvPr/>
        </p:nvSpPr>
        <p:spPr bwMode="auto">
          <a:xfrm>
            <a:off x="2542779" y="1996202"/>
            <a:ext cx="3657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Vöøa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möa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laïi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naéng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>
                <a:latin typeface="VNI-Avo" pitchFamily="2" charset="0"/>
              </a:rPr>
              <a:t>Hay </a:t>
            </a:r>
            <a:r>
              <a:rPr lang="en-US" altLang="en-US" sz="2800" dirty="0" err="1">
                <a:latin typeface="VNI-Avo" pitchFamily="2" charset="0"/>
              </a:rPr>
              <a:t>coù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caàu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voàng</a:t>
            </a:r>
            <a:r>
              <a:rPr lang="en-US" altLang="en-US" sz="2800" dirty="0">
                <a:latin typeface="VNI-Avo" pitchFamily="2" charset="0"/>
              </a:rPr>
              <a:t> </a:t>
            </a: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Baûy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töôi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thaém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Beù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möøng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vui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troâng</a:t>
            </a:r>
            <a:endParaRPr lang="en-US" altLang="en-US" sz="2800" dirty="0">
              <a:latin typeface="HP-211"/>
            </a:endParaRPr>
          </a:p>
        </p:txBody>
      </p:sp>
      <p:sp>
        <p:nvSpPr>
          <p:cNvPr id="20" name="TextBox 2"/>
          <p:cNvSpPr txBox="1">
            <a:spLocks noChangeArrowheads="1"/>
          </p:cNvSpPr>
          <p:nvPr/>
        </p:nvSpPr>
        <p:spPr bwMode="auto">
          <a:xfrm>
            <a:off x="2609244" y="4504828"/>
            <a:ext cx="3657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lam </a:t>
            </a:r>
            <a:r>
              <a:rPr lang="en-US" altLang="en-US" sz="2800" dirty="0" err="1">
                <a:latin typeface="VNI-Avo" pitchFamily="2" charset="0"/>
              </a:rPr>
              <a:t>ñaùm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maây</a:t>
            </a:r>
            <a:r>
              <a:rPr lang="en-US" altLang="en-US" sz="2800" dirty="0">
                <a:latin typeface="VNI-Avo" pitchFamily="2" charset="0"/>
              </a:rPr>
              <a:t>   </a:t>
            </a: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chaøm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aùo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meï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tím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hoa</a:t>
            </a:r>
            <a:r>
              <a:rPr lang="en-US" altLang="en-US" sz="2800" dirty="0">
                <a:latin typeface="VNI-Avo" pitchFamily="2" charset="0"/>
              </a:rPr>
              <a:t> sim</a:t>
            </a: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Baûy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yeâu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theá</a:t>
            </a:r>
            <a:r>
              <a:rPr lang="en-US" altLang="en-US" sz="2800" dirty="0">
                <a:latin typeface="VNI-Avo" pitchFamily="2" charset="0"/>
              </a:rPr>
              <a:t>.</a:t>
            </a: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7190979" y="2088336"/>
            <a:ext cx="33528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ñoû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maët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trôøi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cam </a:t>
            </a:r>
            <a:r>
              <a:rPr lang="en-US" altLang="en-US" sz="2800" dirty="0" err="1">
                <a:latin typeface="VNI-Avo" pitchFamily="2" charset="0"/>
              </a:rPr>
              <a:t>ñu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ñuû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vaøng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caùù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bôi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Luïc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kia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 smtClean="0">
                <a:latin typeface="VNI-Avo" pitchFamily="2" charset="0"/>
              </a:rPr>
              <a:t>laù</a:t>
            </a:r>
            <a:endParaRPr lang="en-US" altLang="en-US" sz="2800" dirty="0">
              <a:latin typeface="VNI-Avo" pitchFamily="2" charset="0"/>
            </a:endParaRPr>
          </a:p>
        </p:txBody>
      </p:sp>
      <p:sp>
        <p:nvSpPr>
          <p:cNvPr id="22" name="TextBox 2"/>
          <p:cNvSpPr txBox="1">
            <a:spLocks noChangeArrowheads="1"/>
          </p:cNvSpPr>
          <p:nvPr/>
        </p:nvSpPr>
        <p:spPr bwMode="auto">
          <a:xfrm>
            <a:off x="7114779" y="4206002"/>
            <a:ext cx="3505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Caàu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voàng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aån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hieän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Roài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laïi</a:t>
            </a:r>
            <a:r>
              <a:rPr lang="en-US" altLang="en-US" sz="2800" dirty="0">
                <a:latin typeface="VNI-Avo" pitchFamily="2" charset="0"/>
              </a:rPr>
              <a:t> tan </a:t>
            </a:r>
            <a:r>
              <a:rPr lang="en-US" altLang="en-US" sz="2800" dirty="0" err="1">
                <a:latin typeface="VNI-Avo" pitchFamily="2" charset="0"/>
              </a:rPr>
              <a:t>mau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 smtClean="0">
                <a:latin typeface="VNI-Avo" pitchFamily="2" charset="0"/>
              </a:rPr>
              <a:t>Ñaát</a:t>
            </a:r>
            <a:r>
              <a:rPr lang="en-US" altLang="en-US" sz="2800" dirty="0" smtClean="0">
                <a:latin typeface="VNI-Avo" pitchFamily="2" charset="0"/>
              </a:rPr>
              <a:t> </a:t>
            </a:r>
            <a:r>
              <a:rPr lang="en-US" altLang="en-US" sz="2800" dirty="0" err="1" smtClean="0">
                <a:latin typeface="VNI-Avo" pitchFamily="2" charset="0"/>
              </a:rPr>
              <a:t>trôøi</a:t>
            </a:r>
            <a:r>
              <a:rPr lang="en-US" altLang="en-US" sz="2800" dirty="0" smtClean="0">
                <a:latin typeface="VNI-Avo" pitchFamily="2" charset="0"/>
              </a:rPr>
              <a:t> </a:t>
            </a:r>
            <a:r>
              <a:rPr lang="en-US" altLang="en-US" sz="2800" dirty="0" err="1" smtClean="0">
                <a:latin typeface="VNI-Avo" pitchFamily="2" charset="0"/>
              </a:rPr>
              <a:t>böøng</a:t>
            </a:r>
            <a:r>
              <a:rPr lang="en-US" altLang="en-US" sz="2800" dirty="0" smtClean="0">
                <a:latin typeface="VNI-Avo" pitchFamily="2" charset="0"/>
              </a:rPr>
              <a:t> </a:t>
            </a:r>
            <a:r>
              <a:rPr lang="en-US" altLang="en-US" sz="2800" dirty="0" err="1" smtClean="0">
                <a:latin typeface="VNI-Avo" pitchFamily="2" charset="0"/>
              </a:rPr>
              <a:t>tænh</a:t>
            </a:r>
            <a:endParaRPr lang="en-US" altLang="en-US" sz="2800" dirty="0" smtClean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 smtClean="0">
                <a:latin typeface="VNI-Avo" pitchFamily="2" charset="0"/>
              </a:rPr>
              <a:t>Sau</a:t>
            </a:r>
            <a:r>
              <a:rPr lang="en-US" altLang="en-US" sz="2800" dirty="0" smtClean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côn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möa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raøo</a:t>
            </a:r>
            <a:r>
              <a:rPr lang="en-US" altLang="en-US" sz="2800" dirty="0">
                <a:latin typeface="VNI-Avo" pitchFamily="2" charset="0"/>
              </a:rPr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371579" y="3276600"/>
            <a:ext cx="164822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371579" y="3805375"/>
            <a:ext cx="164822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610600" y="5575663"/>
            <a:ext cx="164822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778240" y="5976382"/>
            <a:ext cx="164822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9076509" y="4669971"/>
            <a:ext cx="1399902" cy="65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30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197</Words>
  <Application>Microsoft Office PowerPoint</Application>
  <PresentationFormat>Widescreen</PresentationFormat>
  <Paragraphs>63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7" baseType="lpstr">
      <vt:lpstr>宋体</vt:lpstr>
      <vt:lpstr>宋体</vt:lpstr>
      <vt:lpstr>.VnVogue</vt:lpstr>
      <vt:lpstr>Arial</vt:lpstr>
      <vt:lpstr>Arial Narrow</vt:lpstr>
      <vt:lpstr>Bahnschrift SemiBold Condensed</vt:lpstr>
      <vt:lpstr>Calibri</vt:lpstr>
      <vt:lpstr>HP001</vt:lpstr>
      <vt:lpstr>HP001 5H</vt:lpstr>
      <vt:lpstr>HP-211</vt:lpstr>
      <vt:lpstr>Times New Roman</vt:lpstr>
      <vt:lpstr>Tw Cen MT</vt:lpstr>
      <vt:lpstr>VNI-Avo</vt:lpstr>
      <vt:lpstr>Droplet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45</cp:revision>
  <dcterms:created xsi:type="dcterms:W3CDTF">2020-08-08T08:08:00Z</dcterms:created>
  <dcterms:modified xsi:type="dcterms:W3CDTF">2025-04-06T07:43:39Z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1033-11.2.0.11388</vt:lpwstr>
  </property>
  <property fmtid="{D5CDD505-2E9C-101B-9397-08002B2CF9AE}" pid="3" name="ICV">
    <vt:lpwstr>4CDECF8165F24EDE878DEA00CA8766D8</vt:lpwstr>
  </property>
</Properties>
</file>