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20" r:id="rId1"/>
  </p:sldMasterIdLst>
  <p:notesMasterIdLst>
    <p:notesMasterId r:id="rId4"/>
  </p:notesMasterIdLst>
  <p:sldIdLst>
    <p:sldId id="319" r:id="rId2"/>
    <p:sldId id="336" r:id="rId3"/>
  </p:sldIdLst>
  <p:sldSz cx="12192000" cy="6858000"/>
  <p:notesSz cx="6858000" cy="9144000"/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4025" lvl="1" indent="1905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1225" lvl="2" indent="1905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68425" lvl="3" indent="1905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4355" lvl="4" indent="3175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lvl="5" indent="3175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lvl="6" indent="3175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lvl="7" indent="3175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lvl="8" indent="3175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/>
    <p:restoredTop sz="94660"/>
  </p:normalViewPr>
  <p:slideViewPr>
    <p:cSldViewPr snapToGrid="0" showGuides="1">
      <p:cViewPr varScale="1">
        <p:scale>
          <a:sx n="73" d="100"/>
          <a:sy n="73" d="100"/>
        </p:scale>
        <p:origin x="618" y="78"/>
      </p:cViewPr>
      <p:guideLst>
        <p:guide orient="horz" pos="2160"/>
        <p:guide pos="288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198" cy="7619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noProof="1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A61361AE-4C65-4F16-A1CC-FA67BB9E5857}" type="datetimeFigureOut">
              <a:rPr kumimoji="0" lang="en-US" sz="120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6/4/2025</a:t>
            </a:fld>
            <a:endParaRPr kumimoji="0" lang="en-US" sz="1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73732" name="Slide Image Placeholder 3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269" name="Notes Placeholder 4"/>
          <p:cNvSpPr>
            <a:spLocks noGrp="1" noChangeArrowheads="1"/>
          </p:cNvSpPr>
          <p:nvPr>
            <p:ph type="body" sz="quarter" idx="4294967295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to edit Master text styles</a:t>
            </a:r>
          </a:p>
          <a:p>
            <a:pPr marL="454025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Second level</a:t>
            </a:r>
          </a:p>
          <a:p>
            <a:pPr marL="911225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level</a:t>
            </a:r>
          </a:p>
          <a:p>
            <a:pPr marL="1368425" marR="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Fourth level</a:t>
            </a:r>
          </a:p>
          <a:p>
            <a:pPr marL="1824355" marR="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noProof="1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/>
          <a:p>
            <a:pPr lvl="0" algn="r">
              <a:buNone/>
            </a:pPr>
            <a:fld id="{9A0DB2DC-4C9A-4742-B13C-FB6460FD3503}" type="slidenum">
              <a:rPr lang="en-US" altLang="zh-CN" sz="1200" dirty="0">
                <a:ea typeface="SimSun" panose="02010600030101010101" pitchFamily="2" charset="-122"/>
              </a:rPr>
              <a:t>‹#›</a:t>
            </a:fld>
            <a:endParaRPr lang="en-US" altLang="zh-CN" sz="1200" dirty="0">
              <a:ea typeface="SimSun" panose="02010600030101010101" pitchFamily="2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4025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1225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68425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4355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2825" algn="l" defTabSz="9131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39390" algn="l" defTabSz="9131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5955" algn="l" defTabSz="9131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3155" algn="l" defTabSz="91313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D0D1970-A556-4E05-A4AE-41D337F6EB3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313927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F91DB74-3FFD-4789-9137-B3FA80270FE0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smtClean="0">
                <a:latin typeface="Calibri" panose="020F0502020204030204" pitchFamily="34" charset="0"/>
              </a:rPr>
              <a:t>‹#›</a:t>
            </a:fld>
            <a:endParaRPr lang="en-US" altLang="zh-CN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9250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F91DB74-3FFD-4789-9137-B3FA80270FE0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smtClean="0">
                <a:latin typeface="Calibri" panose="020F0502020204030204" pitchFamily="34" charset="0"/>
              </a:rPr>
              <a:t>‹#›</a:t>
            </a:fld>
            <a:endParaRPr lang="en-US" altLang="zh-CN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0076795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F91DB74-3FFD-4789-9137-B3FA80270FE0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smtClean="0">
                <a:latin typeface="Calibri" panose="020F0502020204030204" pitchFamily="34" charset="0"/>
              </a:rPr>
              <a:t>‹#›</a:t>
            </a:fld>
            <a:endParaRPr lang="en-US" altLang="zh-CN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4892678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F91DB74-3FFD-4789-9137-B3FA80270FE0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smtClean="0">
                <a:latin typeface="Calibri" panose="020F0502020204030204" pitchFamily="34" charset="0"/>
              </a:rPr>
              <a:t>‹#›</a:t>
            </a:fld>
            <a:endParaRPr lang="en-US" altLang="zh-CN" dirty="0">
              <a:latin typeface="Calibri" panose="020F050202020403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13189137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F91DB74-3FFD-4789-9137-B3FA80270FE0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smtClean="0">
                <a:latin typeface="Calibri" panose="020F0502020204030204" pitchFamily="34" charset="0"/>
              </a:rPr>
              <a:t>‹#›</a:t>
            </a:fld>
            <a:endParaRPr lang="en-US" altLang="zh-CN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6201422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F91DB74-3FFD-4789-9137-B3FA80270FE0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smtClean="0">
                <a:latin typeface="Calibri" panose="020F0502020204030204" pitchFamily="34" charset="0"/>
              </a:rPr>
              <a:t>‹#›</a:t>
            </a:fld>
            <a:endParaRPr lang="en-US" altLang="zh-CN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5472039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F91DB74-3FFD-4789-9137-B3FA80270FE0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smtClean="0">
                <a:latin typeface="Calibri" panose="020F0502020204030204" pitchFamily="34" charset="0"/>
              </a:rPr>
              <a:t>‹#›</a:t>
            </a:fld>
            <a:endParaRPr lang="en-US" altLang="zh-CN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2857320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F91DB74-3FFD-4789-9137-B3FA80270FE0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smtClean="0">
                <a:latin typeface="Calibri" panose="020F0502020204030204" pitchFamily="34" charset="0"/>
              </a:rPr>
              <a:t>‹#›</a:t>
            </a:fld>
            <a:endParaRPr lang="en-US" altLang="zh-CN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97240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F91DB74-3FFD-4789-9137-B3FA80270FE0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smtClean="0">
                <a:latin typeface="Calibri" panose="020F0502020204030204" pitchFamily="34" charset="0"/>
              </a:rPr>
              <a:t>‹#›</a:t>
            </a:fld>
            <a:endParaRPr lang="en-US" altLang="zh-CN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704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F91DB74-3FFD-4789-9137-B3FA80270FE0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smtClean="0">
                <a:latin typeface="Calibri" panose="020F0502020204030204" pitchFamily="34" charset="0"/>
              </a:rPr>
              <a:t>‹#›</a:t>
            </a:fld>
            <a:endParaRPr lang="en-US" altLang="zh-CN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7075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F91DB74-3FFD-4789-9137-B3FA80270FE0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smtClean="0">
                <a:latin typeface="Calibri" panose="020F0502020204030204" pitchFamily="34" charset="0"/>
              </a:rPr>
              <a:t>‹#›</a:t>
            </a:fld>
            <a:endParaRPr lang="en-US" altLang="zh-CN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2731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F91DB74-3FFD-4789-9137-B3FA80270FE0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smtClean="0">
                <a:latin typeface="Calibri" panose="020F0502020204030204" pitchFamily="34" charset="0"/>
              </a:rPr>
              <a:t>‹#›</a:t>
            </a:fld>
            <a:endParaRPr lang="en-US" altLang="zh-CN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2206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F91DB74-3FFD-4789-9137-B3FA80270FE0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smtClean="0">
                <a:latin typeface="Calibri" panose="020F0502020204030204" pitchFamily="34" charset="0"/>
              </a:rPr>
              <a:t>‹#›</a:t>
            </a:fld>
            <a:endParaRPr lang="en-US" altLang="zh-CN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03918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F91DB74-3FFD-4789-9137-B3FA80270FE0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smtClean="0">
                <a:latin typeface="Calibri" panose="020F0502020204030204" pitchFamily="34" charset="0"/>
              </a:rPr>
              <a:t>‹#›</a:t>
            </a:fld>
            <a:endParaRPr lang="en-US" altLang="zh-CN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3277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F91DB74-3FFD-4789-9137-B3FA80270FE0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smtClean="0">
                <a:latin typeface="Calibri" panose="020F0502020204030204" pitchFamily="34" charset="0"/>
              </a:rPr>
              <a:t>‹#›</a:t>
            </a:fld>
            <a:endParaRPr lang="en-US" altLang="zh-CN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2160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F91DB74-3FFD-4789-9137-B3FA80270FE0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smtClean="0">
                <a:latin typeface="Calibri" panose="020F0502020204030204" pitchFamily="34" charset="0"/>
              </a:rPr>
              <a:t>‹#›</a:t>
            </a:fld>
            <a:endParaRPr lang="en-US" altLang="zh-CN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8149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F91DB74-3FFD-4789-9137-B3FA80270FE0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6/4/2025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altLang="zh-CN" smtClean="0">
                <a:latin typeface="Calibri" panose="020F0502020204030204" pitchFamily="34" charset="0"/>
              </a:rPr>
              <a:t>‹#›</a:t>
            </a:fld>
            <a:endParaRPr lang="en-US" altLang="zh-CN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2630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pPr marL="0" marR="0" lvl="0" indent="0" algn="l" defTabSz="6089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8C3D7B1-E2E9-4421-A7D8-178CE45C7DFE}" type="datetimeFigureOut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6/4/2025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pPr marL="0" marR="0" lvl="0" indent="0" algn="ctr" defTabSz="60896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pPr lvl="0" defTabSz="608330" eaLnBrk="1" hangingPunct="1">
              <a:buNone/>
            </a:pPr>
            <a:fld id="{9A0DB2DC-4C9A-4742-B13C-FB6460FD3503}" type="slidenum">
              <a:rPr lang="en-US" smtClean="0">
                <a:latin typeface="Calibri" panose="020F0502020204030204" pitchFamily="34" charset="0"/>
              </a:rPr>
              <a:t>‹#›</a:t>
            </a:fld>
            <a:endParaRPr lang="en-US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0196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  <p:sldLayoutId id="2147483733" r:id="rId13"/>
    <p:sldLayoutId id="2147483734" r:id="rId14"/>
    <p:sldLayoutId id="2147483735" r:id="rId15"/>
    <p:sldLayoutId id="2147483736" r:id="rId16"/>
    <p:sldLayoutId id="2147483737" r:id="rId17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2"/>
          <p:cNvSpPr txBox="1"/>
          <p:nvPr/>
        </p:nvSpPr>
        <p:spPr>
          <a:xfrm>
            <a:off x="5374219" y="3324393"/>
            <a:ext cx="1736373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i="1" dirty="0" err="1">
                <a:solidFill>
                  <a:srgbClr val="C00000"/>
                </a:solidFill>
                <a:latin typeface="Arial Narrow" panose="020B0606020202030204" charset="0"/>
                <a:cs typeface="Arial Narrow" panose="020B0606020202030204" charset="0"/>
              </a:rPr>
              <a:t>Bài</a:t>
            </a:r>
            <a:r>
              <a:rPr lang="en-US" sz="5400" b="1" i="1" dirty="0">
                <a:solidFill>
                  <a:srgbClr val="C00000"/>
                </a:solidFill>
                <a:latin typeface="Arial Narrow" panose="020B0606020202030204" charset="0"/>
                <a:cs typeface="Arial Narrow" panose="020B0606020202030204" charset="0"/>
              </a:rPr>
              <a:t> </a:t>
            </a:r>
            <a:r>
              <a:rPr lang="en-US" sz="5400" b="1" i="1" dirty="0" smtClean="0">
                <a:solidFill>
                  <a:srgbClr val="C00000"/>
                </a:solidFill>
                <a:latin typeface="Arial Narrow" panose="020B0606020202030204" charset="0"/>
                <a:cs typeface="Arial Narrow" panose="020B0606020202030204" charset="0"/>
              </a:rPr>
              <a:t>2</a:t>
            </a:r>
            <a:r>
              <a:rPr lang="en-US" sz="6600" b="1" i="1" dirty="0" smtClean="0">
                <a:solidFill>
                  <a:srgbClr val="C00000"/>
                </a:solidFill>
                <a:latin typeface="Arial Narrow" panose="020B0606020202030204" charset="0"/>
                <a:cs typeface="Arial Narrow" panose="020B0606020202030204" charset="0"/>
              </a:rPr>
              <a:t> </a:t>
            </a:r>
            <a:endParaRPr lang="en-US" sz="6600" b="1" i="1" dirty="0">
              <a:solidFill>
                <a:srgbClr val="C00000"/>
              </a:solidFill>
              <a:latin typeface="Arial Narrow" panose="020B0606020202030204" charset="0"/>
              <a:cs typeface="Arial Narrow" panose="020B0606020202030204" charset="0"/>
            </a:endParaRPr>
          </a:p>
        </p:txBody>
      </p:sp>
      <p:sp>
        <p:nvSpPr>
          <p:cNvPr id="4" name="Text Box 3"/>
          <p:cNvSpPr txBox="1"/>
          <p:nvPr/>
        </p:nvSpPr>
        <p:spPr>
          <a:xfrm>
            <a:off x="2293620" y="4229100"/>
            <a:ext cx="1742440" cy="11068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i="1" dirty="0">
                <a:solidFill>
                  <a:srgbClr val="FF0000"/>
                </a:solidFill>
                <a:latin typeface="Arial Narrow" panose="020B0606020202030204" charset="0"/>
                <a:cs typeface="Arial Narrow" panose="020B0606020202030204" charset="0"/>
              </a:rPr>
              <a:t>BẢY</a:t>
            </a:r>
          </a:p>
        </p:txBody>
      </p:sp>
      <p:sp>
        <p:nvSpPr>
          <p:cNvPr id="5" name="Text Box 4"/>
          <p:cNvSpPr txBox="1"/>
          <p:nvPr/>
        </p:nvSpPr>
        <p:spPr>
          <a:xfrm>
            <a:off x="4076065" y="4229100"/>
            <a:ext cx="1661032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i="1" dirty="0">
                <a:solidFill>
                  <a:srgbClr val="FFFF00"/>
                </a:solidFill>
                <a:latin typeface="Arial Narrow" panose="020B0606020202030204" charset="0"/>
                <a:cs typeface="Arial Narrow" panose="020B0606020202030204" charset="0"/>
              </a:rPr>
              <a:t>SẮC</a:t>
            </a:r>
          </a:p>
        </p:txBody>
      </p:sp>
      <p:sp>
        <p:nvSpPr>
          <p:cNvPr id="6" name="Text Box 5"/>
          <p:cNvSpPr txBox="1"/>
          <p:nvPr/>
        </p:nvSpPr>
        <p:spPr>
          <a:xfrm>
            <a:off x="5818505" y="4229100"/>
            <a:ext cx="1697901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i="1" dirty="0">
                <a:solidFill>
                  <a:srgbClr val="00B0F0"/>
                </a:solidFill>
                <a:latin typeface="Arial Narrow" panose="020B0606020202030204" charset="0"/>
                <a:cs typeface="Arial Narrow" panose="020B0606020202030204" charset="0"/>
              </a:rPr>
              <a:t>CẦU</a:t>
            </a:r>
          </a:p>
        </p:txBody>
      </p:sp>
      <p:sp>
        <p:nvSpPr>
          <p:cNvPr id="7" name="Text Box 6"/>
          <p:cNvSpPr txBox="1"/>
          <p:nvPr/>
        </p:nvSpPr>
        <p:spPr>
          <a:xfrm>
            <a:off x="7598410" y="4229100"/>
            <a:ext cx="2324100" cy="11068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i="1" dirty="0">
                <a:solidFill>
                  <a:schemeClr val="accent6">
                    <a:lumMod val="75000"/>
                  </a:schemeClr>
                </a:solidFill>
                <a:latin typeface="Arial Narrow" panose="020B0606020202030204" charset="0"/>
                <a:cs typeface="Arial Narrow" panose="020B0606020202030204" charset="0"/>
              </a:rPr>
              <a:t>VỒNG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631927" y="2769856"/>
            <a:ext cx="564634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0070C0"/>
                </a:solidFill>
                <a:latin typeface="Bahnschrift SemiBold Condensed" panose="020B0502040204020203" pitchFamily="34" charset="0"/>
                <a:cs typeface="Arial Narrow" panose="020B0606020202030204" charset="0"/>
              </a:rPr>
              <a:t>CHỦ ĐỀ THIÊN NHIÊN KÌ THÚ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92565 0.03334 L 2.91667E-6 -3.7037E-6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6289" y="-16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Box 3"/>
          <p:cNvSpPr txBox="1">
            <a:spLocks noChangeArrowheads="1"/>
          </p:cNvSpPr>
          <p:nvPr/>
        </p:nvSpPr>
        <p:spPr bwMode="auto">
          <a:xfrm>
            <a:off x="3826761" y="688876"/>
            <a:ext cx="4371760" cy="584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lvl="0" eaLnBrk="1" hangingPunct="1">
              <a:spcBef>
                <a:spcPct val="50000"/>
              </a:spcBef>
              <a:defRPr/>
            </a:pPr>
            <a:r>
              <a:rPr lang="en-US" b="1" dirty="0" err="1">
                <a:solidFill>
                  <a:prstClr val="black"/>
                </a:solidFill>
                <a:latin typeface="HP001 5H" panose="020B0603050302020204" pitchFamily="34" charset="0"/>
                <a:ea typeface="HP001" pitchFamily="34" charset="0"/>
                <a:cs typeface="HP001 5H" panose="020B0603050302020204" pitchFamily="34" charset="0"/>
              </a:rPr>
              <a:t>Môn</a:t>
            </a:r>
            <a:r>
              <a:rPr lang="en-US" b="1" dirty="0">
                <a:solidFill>
                  <a:prstClr val="black"/>
                </a:solidFill>
                <a:latin typeface="HP001 5H" panose="020B0603050302020204" pitchFamily="34" charset="0"/>
                <a:ea typeface="HP001" pitchFamily="34" charset="0"/>
                <a:cs typeface="HP001 5H" panose="020B0603050302020204" pitchFamily="34" charset="0"/>
              </a:rPr>
              <a:t>: </a:t>
            </a:r>
            <a:r>
              <a:rPr lang="en-US" b="1" dirty="0" err="1">
                <a:solidFill>
                  <a:prstClr val="black"/>
                </a:solidFill>
                <a:latin typeface="HP001 5H" panose="020B0603050302020204" pitchFamily="34" charset="0"/>
                <a:ea typeface="HP001" pitchFamily="34" charset="0"/>
                <a:cs typeface="HP001 5H" panose="020B0603050302020204" pitchFamily="34" charset="0"/>
              </a:rPr>
              <a:t>Tiếng</a:t>
            </a:r>
            <a:r>
              <a:rPr lang="en-US" b="1" dirty="0">
                <a:solidFill>
                  <a:prstClr val="black"/>
                </a:solidFill>
                <a:latin typeface="HP001 5H" panose="020B0603050302020204" pitchFamily="34" charset="0"/>
                <a:ea typeface="HP001" pitchFamily="34" charset="0"/>
                <a:cs typeface="HP001 5H" panose="020B0603050302020204" pitchFamily="34" charset="0"/>
              </a:rPr>
              <a:t> </a:t>
            </a:r>
            <a:r>
              <a:rPr lang="en-US" b="1" dirty="0" err="1">
                <a:solidFill>
                  <a:prstClr val="black"/>
                </a:solidFill>
                <a:latin typeface="HP001 5H" panose="020B0603050302020204" pitchFamily="34" charset="0"/>
                <a:ea typeface="HP001" pitchFamily="34" charset="0"/>
                <a:cs typeface="HP001 5H" panose="020B0603050302020204" pitchFamily="34" charset="0"/>
              </a:rPr>
              <a:t>việt</a:t>
            </a:r>
            <a:endParaRPr lang="vi-VN" b="1" dirty="0">
              <a:solidFill>
                <a:prstClr val="black"/>
              </a:solidFill>
              <a:latin typeface="HP001 5H" panose="020B0603050302020204" pitchFamily="34" charset="0"/>
              <a:ea typeface="HP001" pitchFamily="34" charset="0"/>
              <a:cs typeface="HP001 5H" panose="020B0603050302020204" pitchFamily="34" charset="0"/>
            </a:endParaRPr>
          </a:p>
        </p:txBody>
      </p:sp>
      <p:sp>
        <p:nvSpPr>
          <p:cNvPr id="18" name="Text Box 3"/>
          <p:cNvSpPr txBox="1">
            <a:spLocks noChangeArrowheads="1"/>
          </p:cNvSpPr>
          <p:nvPr/>
        </p:nvSpPr>
        <p:spPr bwMode="auto">
          <a:xfrm>
            <a:off x="3247042" y="1248255"/>
            <a:ext cx="1089636" cy="584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Baøi: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sp>
        <p:nvSpPr>
          <p:cNvPr id="9" name="Rectangle 36"/>
          <p:cNvSpPr>
            <a:spLocks noChangeArrowheads="1"/>
          </p:cNvSpPr>
          <p:nvPr/>
        </p:nvSpPr>
        <p:spPr bwMode="auto">
          <a:xfrm>
            <a:off x="18154" y="76202"/>
            <a:ext cx="12173846" cy="6781798"/>
          </a:xfrm>
          <a:prstGeom prst="rect">
            <a:avLst/>
          </a:prstGeom>
          <a:noFill/>
          <a:ln w="57150">
            <a:solidFill>
              <a:srgbClr val="00B0F0"/>
            </a:solidFill>
            <a:miter lim="800000"/>
            <a:headEnd/>
            <a:tailEnd/>
          </a:ln>
          <a:extLst/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5" name="Text Box 3"/>
          <p:cNvSpPr txBox="1">
            <a:spLocks noChangeArrowheads="1"/>
          </p:cNvSpPr>
          <p:nvPr/>
        </p:nvSpPr>
        <p:spPr bwMode="auto">
          <a:xfrm>
            <a:off x="4258792" y="1274687"/>
            <a:ext cx="4588933" cy="553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31" tIns="45715" rIns="91431" bIns="45715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Baûy</a:t>
            </a:r>
            <a:r>
              <a:rPr kumimoji="0" lang="en-US" sz="30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 </a:t>
            </a:r>
            <a:r>
              <a:rPr kumimoji="0" lang="en-US" sz="30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saéc</a:t>
            </a:r>
            <a:r>
              <a:rPr kumimoji="0" lang="en-US" sz="30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 </a:t>
            </a:r>
            <a:r>
              <a:rPr kumimoji="0" lang="en-US" sz="30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caàu</a:t>
            </a:r>
            <a:r>
              <a:rPr kumimoji="0" lang="en-US" sz="30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 </a:t>
            </a:r>
            <a:r>
              <a:rPr kumimoji="0" lang="en-US" sz="3000" b="1" i="0" u="none" strike="noStrike" kern="1200" cap="none" spc="0" normalizeH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VNI-Avo" pitchFamily="2" charset="0"/>
                <a:ea typeface="HP001" pitchFamily="34" charset="0"/>
                <a:cs typeface="Times New Roman" pitchFamily="18" charset="0"/>
              </a:rPr>
              <a:t>voàng</a:t>
            </a:r>
            <a:endParaRPr kumimoji="0" lang="en-US" sz="3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VNI-Avo" pitchFamily="2" charset="0"/>
              <a:ea typeface="HP001" pitchFamily="34" charset="0"/>
              <a:cs typeface="Times New Roman" pitchFamily="18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3"/>
          <a:srcRect r="85923" b="73613"/>
          <a:stretch/>
        </p:blipFill>
        <p:spPr>
          <a:xfrm>
            <a:off x="233791" y="1378903"/>
            <a:ext cx="1582978" cy="666469"/>
          </a:xfrm>
          <a:prstGeom prst="rect">
            <a:avLst/>
          </a:prstGeom>
        </p:spPr>
      </p:pic>
      <p:sp>
        <p:nvSpPr>
          <p:cNvPr id="24" name="Text Box 3"/>
          <p:cNvSpPr txBox="1">
            <a:spLocks noChangeArrowheads="1"/>
          </p:cNvSpPr>
          <p:nvPr/>
        </p:nvSpPr>
        <p:spPr bwMode="auto">
          <a:xfrm>
            <a:off x="1905000" y="129497"/>
            <a:ext cx="791667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.VnTime" pitchFamily="34" charset="0"/>
                <a:cs typeface="Arial" charset="0"/>
              </a:defRPr>
            </a:lvl9pPr>
          </a:lstStyle>
          <a:p>
            <a:pPr lvl="0" algn="ctr" eaLnBrk="1" hangingPunct="1">
              <a:spcBef>
                <a:spcPct val="50000"/>
              </a:spcBef>
              <a:defRPr/>
            </a:pPr>
            <a:r>
              <a:rPr lang="en-US" b="1" dirty="0" err="1">
                <a:solidFill>
                  <a:prstClr val="black"/>
                </a:solidFill>
                <a:latin typeface="HP001 5H" panose="020B0603050302020204" pitchFamily="34" charset="0"/>
                <a:ea typeface="HP001" pitchFamily="34" charset="0"/>
                <a:cs typeface="HP001 5H" panose="020B0603050302020204" pitchFamily="34" charset="0"/>
              </a:rPr>
              <a:t>Thứ</a:t>
            </a:r>
            <a:r>
              <a:rPr lang="en-US" b="1" dirty="0">
                <a:solidFill>
                  <a:prstClr val="black"/>
                </a:solidFill>
                <a:latin typeface="HP001 5H" panose="020B0603050302020204" pitchFamily="34" charset="0"/>
                <a:ea typeface="HP001" pitchFamily="34" charset="0"/>
                <a:cs typeface="HP001 5H" panose="020B0603050302020204" pitchFamily="34" charset="0"/>
              </a:rPr>
              <a:t> </a:t>
            </a:r>
            <a:r>
              <a:rPr lang="en-US" b="1" dirty="0" err="1">
                <a:solidFill>
                  <a:prstClr val="black"/>
                </a:solidFill>
                <a:latin typeface="HP001 5H" panose="020B0603050302020204" pitchFamily="34" charset="0"/>
                <a:ea typeface="HP001" pitchFamily="34" charset="0"/>
                <a:cs typeface="HP001 5H" panose="020B0603050302020204" pitchFamily="34" charset="0"/>
              </a:rPr>
              <a:t>tư</a:t>
            </a:r>
            <a:r>
              <a:rPr lang="en-US" b="1" dirty="0">
                <a:solidFill>
                  <a:prstClr val="black"/>
                </a:solidFill>
                <a:latin typeface="HP001 5H" panose="020B0603050302020204" pitchFamily="34" charset="0"/>
                <a:ea typeface="HP001" pitchFamily="34" charset="0"/>
                <a:cs typeface="HP001 5H" panose="020B0603050302020204" pitchFamily="34" charset="0"/>
              </a:rPr>
              <a:t> </a:t>
            </a:r>
            <a:r>
              <a:rPr lang="en-US" b="1" dirty="0" err="1">
                <a:solidFill>
                  <a:prstClr val="black"/>
                </a:solidFill>
                <a:latin typeface="HP001 5H" panose="020B0603050302020204" pitchFamily="34" charset="0"/>
                <a:ea typeface="HP001" pitchFamily="34" charset="0"/>
                <a:cs typeface="HP001 5H" panose="020B0603050302020204" pitchFamily="34" charset="0"/>
              </a:rPr>
              <a:t>ngày</a:t>
            </a:r>
            <a:r>
              <a:rPr lang="en-US" b="1" dirty="0">
                <a:solidFill>
                  <a:prstClr val="black"/>
                </a:solidFill>
                <a:latin typeface="HP001 5H" panose="020B0603050302020204" pitchFamily="34" charset="0"/>
                <a:ea typeface="HP001" pitchFamily="34" charset="0"/>
                <a:cs typeface="HP001 5H" panose="020B0603050302020204" pitchFamily="34" charset="0"/>
              </a:rPr>
              <a:t> 10 </a:t>
            </a:r>
            <a:r>
              <a:rPr lang="en-US" b="1" dirty="0" err="1">
                <a:solidFill>
                  <a:prstClr val="black"/>
                </a:solidFill>
                <a:latin typeface="HP001 5H" panose="020B0603050302020204" pitchFamily="34" charset="0"/>
                <a:ea typeface="HP001" pitchFamily="34" charset="0"/>
                <a:cs typeface="HP001 5H" panose="020B0603050302020204" pitchFamily="34" charset="0"/>
              </a:rPr>
              <a:t>tháng</a:t>
            </a:r>
            <a:r>
              <a:rPr lang="en-US" b="1" dirty="0">
                <a:solidFill>
                  <a:prstClr val="black"/>
                </a:solidFill>
                <a:latin typeface="HP001 5H" panose="020B0603050302020204" pitchFamily="34" charset="0"/>
                <a:ea typeface="HP001" pitchFamily="34" charset="0"/>
                <a:cs typeface="HP001 5H" panose="020B0603050302020204" pitchFamily="34" charset="0"/>
              </a:rPr>
              <a:t> 4 </a:t>
            </a:r>
            <a:r>
              <a:rPr lang="en-US" b="1" dirty="0" err="1">
                <a:solidFill>
                  <a:prstClr val="black"/>
                </a:solidFill>
                <a:latin typeface="HP001 5H" panose="020B0603050302020204" pitchFamily="34" charset="0"/>
                <a:ea typeface="HP001" pitchFamily="34" charset="0"/>
                <a:cs typeface="HP001 5H" panose="020B0603050302020204" pitchFamily="34" charset="0"/>
              </a:rPr>
              <a:t>năm</a:t>
            </a:r>
            <a:r>
              <a:rPr lang="en-US" b="1" dirty="0">
                <a:solidFill>
                  <a:prstClr val="black"/>
                </a:solidFill>
                <a:latin typeface="HP001 5H" panose="020B0603050302020204" pitchFamily="34" charset="0"/>
                <a:ea typeface="HP001" pitchFamily="34" charset="0"/>
                <a:cs typeface="HP001 5H" panose="020B0603050302020204" pitchFamily="34" charset="0"/>
              </a:rPr>
              <a:t> 2024</a:t>
            </a:r>
            <a:endParaRPr lang="en-US" sz="4800" b="1" dirty="0">
              <a:solidFill>
                <a:prstClr val="black"/>
              </a:solidFill>
              <a:latin typeface="HP001 5H" panose="020B0603050302020204" pitchFamily="34" charset="0"/>
              <a:ea typeface="HP001" pitchFamily="34" charset="0"/>
              <a:cs typeface="HP001 5H" panose="020B0603050302020204" pitchFamily="34" charset="0"/>
            </a:endParaRPr>
          </a:p>
        </p:txBody>
      </p:sp>
      <p:sp>
        <p:nvSpPr>
          <p:cNvPr id="50" name="TextBox 2"/>
          <p:cNvSpPr txBox="1">
            <a:spLocks noChangeArrowheads="1"/>
          </p:cNvSpPr>
          <p:nvPr/>
        </p:nvSpPr>
        <p:spPr bwMode="auto">
          <a:xfrm>
            <a:off x="2542779" y="1996202"/>
            <a:ext cx="3657600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dirty="0" err="1">
                <a:latin typeface="VNI-Avo" pitchFamily="2" charset="0"/>
              </a:rPr>
              <a:t>Vöøa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möa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laïi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naéng</a:t>
            </a:r>
            <a:endParaRPr lang="en-US" altLang="en-US" sz="2800" dirty="0">
              <a:latin typeface="VNI-Avo" pitchFamily="2" charset="0"/>
            </a:endParaRPr>
          </a:p>
          <a:p>
            <a:pPr eaLnBrk="1" hangingPunct="1"/>
            <a:r>
              <a:rPr lang="en-US" altLang="en-US" sz="2800" dirty="0">
                <a:latin typeface="VNI-Avo" pitchFamily="2" charset="0"/>
              </a:rPr>
              <a:t>Hay </a:t>
            </a:r>
            <a:r>
              <a:rPr lang="en-US" altLang="en-US" sz="2800" dirty="0" err="1">
                <a:latin typeface="VNI-Avo" pitchFamily="2" charset="0"/>
              </a:rPr>
              <a:t>coù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caàu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voàng</a:t>
            </a:r>
            <a:r>
              <a:rPr lang="en-US" altLang="en-US" sz="2800" dirty="0">
                <a:latin typeface="VNI-Avo" pitchFamily="2" charset="0"/>
              </a:rPr>
              <a:t> </a:t>
            </a:r>
          </a:p>
          <a:p>
            <a:pPr eaLnBrk="1" hangingPunct="1"/>
            <a:r>
              <a:rPr lang="en-US" altLang="en-US" sz="2800" dirty="0" err="1">
                <a:latin typeface="VNI-Avo" pitchFamily="2" charset="0"/>
              </a:rPr>
              <a:t>Baûy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maøu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töôi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thaém</a:t>
            </a:r>
            <a:endParaRPr lang="en-US" altLang="en-US" sz="2800" dirty="0">
              <a:latin typeface="VNI-Avo" pitchFamily="2" charset="0"/>
            </a:endParaRPr>
          </a:p>
          <a:p>
            <a:pPr eaLnBrk="1" hangingPunct="1"/>
            <a:r>
              <a:rPr lang="en-US" altLang="en-US" sz="2800" dirty="0" err="1">
                <a:latin typeface="VNI-Avo" pitchFamily="2" charset="0"/>
              </a:rPr>
              <a:t>Beù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möøng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vui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troâng</a:t>
            </a:r>
            <a:endParaRPr lang="en-US" altLang="en-US" sz="2800" dirty="0">
              <a:latin typeface="HP-211"/>
            </a:endParaRPr>
          </a:p>
        </p:txBody>
      </p:sp>
      <p:sp>
        <p:nvSpPr>
          <p:cNvPr id="51" name="TextBox 2"/>
          <p:cNvSpPr txBox="1">
            <a:spLocks noChangeArrowheads="1"/>
          </p:cNvSpPr>
          <p:nvPr/>
        </p:nvSpPr>
        <p:spPr bwMode="auto">
          <a:xfrm>
            <a:off x="2542779" y="4203700"/>
            <a:ext cx="3657600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dirty="0" err="1">
                <a:latin typeface="VNI-Avo" pitchFamily="2" charset="0"/>
              </a:rPr>
              <a:t>Maøu</a:t>
            </a:r>
            <a:r>
              <a:rPr lang="en-US" altLang="en-US" sz="2800" dirty="0">
                <a:latin typeface="VNI-Avo" pitchFamily="2" charset="0"/>
              </a:rPr>
              <a:t> lam </a:t>
            </a:r>
            <a:r>
              <a:rPr lang="en-US" altLang="en-US" sz="2800" dirty="0" err="1">
                <a:latin typeface="VNI-Avo" pitchFamily="2" charset="0"/>
              </a:rPr>
              <a:t>ñaùm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maây</a:t>
            </a:r>
            <a:r>
              <a:rPr lang="en-US" altLang="en-US" sz="2800" dirty="0">
                <a:latin typeface="VNI-Avo" pitchFamily="2" charset="0"/>
              </a:rPr>
              <a:t>   </a:t>
            </a:r>
          </a:p>
          <a:p>
            <a:pPr eaLnBrk="1" hangingPunct="1"/>
            <a:r>
              <a:rPr lang="en-US" altLang="en-US" sz="2800" dirty="0" err="1">
                <a:latin typeface="VNI-Avo" pitchFamily="2" charset="0"/>
              </a:rPr>
              <a:t>Maøu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chaøm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aùo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meï</a:t>
            </a:r>
            <a:endParaRPr lang="en-US" altLang="en-US" sz="2800" dirty="0">
              <a:latin typeface="VNI-Avo" pitchFamily="2" charset="0"/>
            </a:endParaRPr>
          </a:p>
          <a:p>
            <a:pPr eaLnBrk="1" hangingPunct="1"/>
            <a:r>
              <a:rPr lang="en-US" altLang="en-US" sz="2800" dirty="0" err="1">
                <a:latin typeface="VNI-Avo" pitchFamily="2" charset="0"/>
              </a:rPr>
              <a:t>Maøu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tím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hoa</a:t>
            </a:r>
            <a:r>
              <a:rPr lang="en-US" altLang="en-US" sz="2800" dirty="0">
                <a:latin typeface="VNI-Avo" pitchFamily="2" charset="0"/>
              </a:rPr>
              <a:t> sim</a:t>
            </a:r>
          </a:p>
          <a:p>
            <a:pPr eaLnBrk="1" hangingPunct="1"/>
            <a:r>
              <a:rPr lang="en-US" altLang="en-US" sz="2800" dirty="0" err="1">
                <a:latin typeface="VNI-Avo" pitchFamily="2" charset="0"/>
              </a:rPr>
              <a:t>Baûy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maøu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yeâu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theá</a:t>
            </a:r>
            <a:r>
              <a:rPr lang="en-US" altLang="en-US" sz="2800" dirty="0">
                <a:latin typeface="VNI-Avo" pitchFamily="2" charset="0"/>
              </a:rPr>
              <a:t>.</a:t>
            </a:r>
          </a:p>
        </p:txBody>
      </p:sp>
      <p:sp>
        <p:nvSpPr>
          <p:cNvPr id="52" name="TextBox 2"/>
          <p:cNvSpPr txBox="1">
            <a:spLocks noChangeArrowheads="1"/>
          </p:cNvSpPr>
          <p:nvPr/>
        </p:nvSpPr>
        <p:spPr bwMode="auto">
          <a:xfrm>
            <a:off x="7083166" y="2031236"/>
            <a:ext cx="3352800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dirty="0" err="1">
                <a:latin typeface="VNI-Avo" pitchFamily="2" charset="0"/>
              </a:rPr>
              <a:t>Maøu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ñoû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maët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trôøi</a:t>
            </a:r>
            <a:endParaRPr lang="en-US" altLang="en-US" sz="2800" dirty="0">
              <a:latin typeface="VNI-Avo" pitchFamily="2" charset="0"/>
            </a:endParaRPr>
          </a:p>
          <a:p>
            <a:pPr eaLnBrk="1" hangingPunct="1"/>
            <a:r>
              <a:rPr lang="en-US" altLang="en-US" sz="2800" dirty="0" err="1">
                <a:latin typeface="VNI-Avo" pitchFamily="2" charset="0"/>
              </a:rPr>
              <a:t>Maøu</a:t>
            </a:r>
            <a:r>
              <a:rPr lang="en-US" altLang="en-US" sz="2800" dirty="0">
                <a:latin typeface="VNI-Avo" pitchFamily="2" charset="0"/>
              </a:rPr>
              <a:t> cam </a:t>
            </a:r>
            <a:r>
              <a:rPr lang="en-US" altLang="en-US" sz="2800" dirty="0" err="1">
                <a:latin typeface="VNI-Avo" pitchFamily="2" charset="0"/>
              </a:rPr>
              <a:t>ñu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ñuû</a:t>
            </a:r>
            <a:endParaRPr lang="en-US" altLang="en-US" sz="2800" dirty="0">
              <a:latin typeface="VNI-Avo" pitchFamily="2" charset="0"/>
            </a:endParaRPr>
          </a:p>
          <a:p>
            <a:pPr eaLnBrk="1" hangingPunct="1"/>
            <a:r>
              <a:rPr lang="en-US" altLang="en-US" sz="2800" dirty="0" err="1">
                <a:latin typeface="VNI-Avo" pitchFamily="2" charset="0"/>
              </a:rPr>
              <a:t>Maøu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vaøng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caùù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bôi</a:t>
            </a:r>
            <a:endParaRPr lang="en-US" altLang="en-US" sz="2800" dirty="0">
              <a:latin typeface="VNI-Avo" pitchFamily="2" charset="0"/>
            </a:endParaRPr>
          </a:p>
          <a:p>
            <a:pPr eaLnBrk="1" hangingPunct="1"/>
            <a:r>
              <a:rPr lang="en-US" altLang="en-US" sz="2800" dirty="0" err="1">
                <a:latin typeface="VNI-Avo" pitchFamily="2" charset="0"/>
              </a:rPr>
              <a:t>Luïc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kia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maøu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 smtClean="0">
                <a:latin typeface="VNI-Avo" pitchFamily="2" charset="0"/>
              </a:rPr>
              <a:t>laù</a:t>
            </a:r>
            <a:endParaRPr lang="en-US" altLang="en-US" sz="2800" dirty="0">
              <a:latin typeface="VNI-Avo" pitchFamily="2" charset="0"/>
            </a:endParaRPr>
          </a:p>
        </p:txBody>
      </p:sp>
      <p:sp>
        <p:nvSpPr>
          <p:cNvPr id="54" name="TextBox 2"/>
          <p:cNvSpPr txBox="1">
            <a:spLocks noChangeArrowheads="1"/>
          </p:cNvSpPr>
          <p:nvPr/>
        </p:nvSpPr>
        <p:spPr bwMode="auto">
          <a:xfrm>
            <a:off x="7114779" y="4206002"/>
            <a:ext cx="3505200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dirty="0" err="1">
                <a:latin typeface="VNI-Avo" pitchFamily="2" charset="0"/>
              </a:rPr>
              <a:t>Caàu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voàng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aån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hieän</a:t>
            </a:r>
            <a:endParaRPr lang="en-US" altLang="en-US" sz="2800" dirty="0">
              <a:latin typeface="VNI-Avo" pitchFamily="2" charset="0"/>
            </a:endParaRPr>
          </a:p>
          <a:p>
            <a:pPr eaLnBrk="1" hangingPunct="1"/>
            <a:r>
              <a:rPr lang="en-US" altLang="en-US" sz="2800" dirty="0" err="1">
                <a:latin typeface="VNI-Avo" pitchFamily="2" charset="0"/>
              </a:rPr>
              <a:t>Roài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laïi</a:t>
            </a:r>
            <a:r>
              <a:rPr lang="en-US" altLang="en-US" sz="2800" dirty="0">
                <a:latin typeface="VNI-Avo" pitchFamily="2" charset="0"/>
              </a:rPr>
              <a:t> tan </a:t>
            </a:r>
            <a:r>
              <a:rPr lang="en-US" altLang="en-US" sz="2800" dirty="0" err="1">
                <a:latin typeface="VNI-Avo" pitchFamily="2" charset="0"/>
              </a:rPr>
              <a:t>mau</a:t>
            </a:r>
            <a:endParaRPr lang="en-US" altLang="en-US" sz="2800" dirty="0">
              <a:latin typeface="VNI-Avo" pitchFamily="2" charset="0"/>
            </a:endParaRPr>
          </a:p>
          <a:p>
            <a:pPr eaLnBrk="1" hangingPunct="1"/>
            <a:r>
              <a:rPr lang="en-US" altLang="en-US" sz="2800" dirty="0" err="1">
                <a:latin typeface="VNI-Avo" pitchFamily="2" charset="0"/>
              </a:rPr>
              <a:t>Ñaát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trôøi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böøng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tænh</a:t>
            </a:r>
            <a:endParaRPr lang="en-US" altLang="en-US" sz="2800" dirty="0">
              <a:latin typeface="VNI-Avo" pitchFamily="2" charset="0"/>
            </a:endParaRPr>
          </a:p>
          <a:p>
            <a:pPr eaLnBrk="1" hangingPunct="1"/>
            <a:r>
              <a:rPr lang="en-US" altLang="en-US" sz="2800" dirty="0" err="1">
                <a:latin typeface="VNI-Avo" pitchFamily="2" charset="0"/>
              </a:rPr>
              <a:t>Sau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côn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möa</a:t>
            </a:r>
            <a:r>
              <a:rPr lang="en-US" altLang="en-US" sz="2800" dirty="0">
                <a:latin typeface="VNI-Avo" pitchFamily="2" charset="0"/>
              </a:rPr>
              <a:t> </a:t>
            </a:r>
            <a:r>
              <a:rPr lang="en-US" altLang="en-US" sz="2800" dirty="0" err="1">
                <a:latin typeface="VNI-Avo" pitchFamily="2" charset="0"/>
              </a:rPr>
              <a:t>raøo</a:t>
            </a:r>
            <a:r>
              <a:rPr lang="en-US" altLang="en-US" sz="2800" dirty="0">
                <a:latin typeface="VNI-Avo" pitchFamily="2" charset="0"/>
              </a:rPr>
              <a:t>.</a:t>
            </a:r>
          </a:p>
        </p:txBody>
      </p:sp>
      <p:sp>
        <p:nvSpPr>
          <p:cNvPr id="55" name="Oval 7"/>
          <p:cNvSpPr>
            <a:spLocks noChangeArrowheads="1"/>
          </p:cNvSpPr>
          <p:nvPr/>
        </p:nvSpPr>
        <p:spPr bwMode="auto">
          <a:xfrm>
            <a:off x="2161779" y="2145427"/>
            <a:ext cx="452438" cy="295275"/>
          </a:xfrm>
          <a:prstGeom prst="ellips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316" tIns="45657" rIns="91316" bIns="45657" anchor="ctr"/>
          <a:lstStyle>
            <a:lvl1pPr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/>
              <a:t>1</a:t>
            </a:r>
          </a:p>
        </p:txBody>
      </p:sp>
      <p:sp>
        <p:nvSpPr>
          <p:cNvPr id="56" name="Oval 7"/>
          <p:cNvSpPr>
            <a:spLocks noChangeArrowheads="1"/>
          </p:cNvSpPr>
          <p:nvPr/>
        </p:nvSpPr>
        <p:spPr bwMode="auto">
          <a:xfrm>
            <a:off x="2161779" y="2542302"/>
            <a:ext cx="452438" cy="295275"/>
          </a:xfrm>
          <a:prstGeom prst="ellips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316" tIns="45657" rIns="91316" bIns="45657" anchor="ctr"/>
          <a:lstStyle>
            <a:lvl1pPr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 dirty="0"/>
              <a:t>2</a:t>
            </a:r>
          </a:p>
        </p:txBody>
      </p:sp>
      <p:sp>
        <p:nvSpPr>
          <p:cNvPr id="57" name="Oval 7"/>
          <p:cNvSpPr>
            <a:spLocks noChangeArrowheads="1"/>
          </p:cNvSpPr>
          <p:nvPr/>
        </p:nvSpPr>
        <p:spPr bwMode="auto">
          <a:xfrm>
            <a:off x="2161779" y="2996327"/>
            <a:ext cx="452438" cy="295275"/>
          </a:xfrm>
          <a:prstGeom prst="ellips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316" tIns="45657" rIns="91316" bIns="45657" anchor="ctr"/>
          <a:lstStyle>
            <a:lvl1pPr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/>
              <a:t>3</a:t>
            </a:r>
          </a:p>
        </p:txBody>
      </p:sp>
      <p:sp>
        <p:nvSpPr>
          <p:cNvPr id="58" name="Oval 7"/>
          <p:cNvSpPr>
            <a:spLocks noChangeArrowheads="1"/>
          </p:cNvSpPr>
          <p:nvPr/>
        </p:nvSpPr>
        <p:spPr bwMode="auto">
          <a:xfrm>
            <a:off x="2161779" y="3377327"/>
            <a:ext cx="452438" cy="295275"/>
          </a:xfrm>
          <a:prstGeom prst="ellips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316" tIns="45657" rIns="91316" bIns="45657" anchor="ctr"/>
          <a:lstStyle>
            <a:lvl1pPr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/>
              <a:t>4</a:t>
            </a:r>
          </a:p>
        </p:txBody>
      </p:sp>
      <p:sp>
        <p:nvSpPr>
          <p:cNvPr id="59" name="Oval 7"/>
          <p:cNvSpPr>
            <a:spLocks noChangeArrowheads="1"/>
          </p:cNvSpPr>
          <p:nvPr/>
        </p:nvSpPr>
        <p:spPr bwMode="auto">
          <a:xfrm>
            <a:off x="6657579" y="2129142"/>
            <a:ext cx="387408" cy="311373"/>
          </a:xfrm>
          <a:prstGeom prst="ellips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316" tIns="45657" rIns="91316" bIns="45657" anchor="ctr"/>
          <a:lstStyle>
            <a:lvl1pPr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 dirty="0"/>
              <a:t>5</a:t>
            </a:r>
          </a:p>
        </p:txBody>
      </p:sp>
      <p:sp>
        <p:nvSpPr>
          <p:cNvPr id="60" name="Oval 7"/>
          <p:cNvSpPr>
            <a:spLocks noChangeArrowheads="1"/>
          </p:cNvSpPr>
          <p:nvPr/>
        </p:nvSpPr>
        <p:spPr bwMode="auto">
          <a:xfrm>
            <a:off x="6662342" y="2602440"/>
            <a:ext cx="452437" cy="295275"/>
          </a:xfrm>
          <a:prstGeom prst="ellips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316" tIns="45657" rIns="91316" bIns="45657" anchor="ctr"/>
          <a:lstStyle>
            <a:lvl1pPr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 dirty="0"/>
              <a:t>6</a:t>
            </a:r>
          </a:p>
        </p:txBody>
      </p:sp>
      <p:sp>
        <p:nvSpPr>
          <p:cNvPr id="61" name="Oval 7"/>
          <p:cNvSpPr>
            <a:spLocks noChangeArrowheads="1"/>
          </p:cNvSpPr>
          <p:nvPr/>
        </p:nvSpPr>
        <p:spPr bwMode="auto">
          <a:xfrm>
            <a:off x="6700170" y="3044939"/>
            <a:ext cx="452438" cy="295275"/>
          </a:xfrm>
          <a:prstGeom prst="ellips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316" tIns="45657" rIns="91316" bIns="45657" anchor="ctr"/>
          <a:lstStyle>
            <a:lvl1pPr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 dirty="0"/>
              <a:t>7</a:t>
            </a:r>
          </a:p>
        </p:txBody>
      </p:sp>
      <p:sp>
        <p:nvSpPr>
          <p:cNvPr id="62" name="Oval 7"/>
          <p:cNvSpPr>
            <a:spLocks noChangeArrowheads="1"/>
          </p:cNvSpPr>
          <p:nvPr/>
        </p:nvSpPr>
        <p:spPr bwMode="auto">
          <a:xfrm>
            <a:off x="6700171" y="3439930"/>
            <a:ext cx="452437" cy="295275"/>
          </a:xfrm>
          <a:prstGeom prst="ellips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316" tIns="45657" rIns="91316" bIns="45657" anchor="ctr"/>
          <a:lstStyle>
            <a:lvl1pPr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 dirty="0"/>
              <a:t>8</a:t>
            </a:r>
          </a:p>
        </p:txBody>
      </p:sp>
      <p:sp>
        <p:nvSpPr>
          <p:cNvPr id="63" name="Oval 7"/>
          <p:cNvSpPr>
            <a:spLocks noChangeArrowheads="1"/>
          </p:cNvSpPr>
          <p:nvPr/>
        </p:nvSpPr>
        <p:spPr bwMode="auto">
          <a:xfrm>
            <a:off x="2161779" y="4325875"/>
            <a:ext cx="452437" cy="295275"/>
          </a:xfrm>
          <a:prstGeom prst="ellips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316" tIns="45657" rIns="91316" bIns="45657" anchor="ctr"/>
          <a:lstStyle>
            <a:lvl1pPr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 dirty="0"/>
              <a:t>9</a:t>
            </a:r>
          </a:p>
        </p:txBody>
      </p:sp>
      <p:sp>
        <p:nvSpPr>
          <p:cNvPr id="64" name="Oval 7"/>
          <p:cNvSpPr>
            <a:spLocks noChangeArrowheads="1"/>
          </p:cNvSpPr>
          <p:nvPr/>
        </p:nvSpPr>
        <p:spPr bwMode="auto">
          <a:xfrm>
            <a:off x="6738542" y="5650627"/>
            <a:ext cx="452437" cy="295275"/>
          </a:xfrm>
          <a:prstGeom prst="ellips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316" tIns="45657" rIns="91316" bIns="45657" anchor="ctr"/>
          <a:lstStyle>
            <a:lvl1pPr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/>
              <a:t>16</a:t>
            </a:r>
          </a:p>
        </p:txBody>
      </p:sp>
      <p:sp>
        <p:nvSpPr>
          <p:cNvPr id="65" name="Oval 7"/>
          <p:cNvSpPr>
            <a:spLocks noChangeArrowheads="1"/>
          </p:cNvSpPr>
          <p:nvPr/>
        </p:nvSpPr>
        <p:spPr bwMode="auto">
          <a:xfrm>
            <a:off x="6738542" y="5206127"/>
            <a:ext cx="452437" cy="295275"/>
          </a:xfrm>
          <a:prstGeom prst="ellips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316" tIns="45657" rIns="91316" bIns="45657" anchor="ctr"/>
          <a:lstStyle>
            <a:lvl1pPr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/>
              <a:t>15</a:t>
            </a:r>
          </a:p>
        </p:txBody>
      </p:sp>
      <p:sp>
        <p:nvSpPr>
          <p:cNvPr id="66" name="Oval 7"/>
          <p:cNvSpPr>
            <a:spLocks noChangeArrowheads="1"/>
          </p:cNvSpPr>
          <p:nvPr/>
        </p:nvSpPr>
        <p:spPr bwMode="auto">
          <a:xfrm>
            <a:off x="6738542" y="4739402"/>
            <a:ext cx="452437" cy="295275"/>
          </a:xfrm>
          <a:prstGeom prst="ellips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316" tIns="45657" rIns="91316" bIns="45657" anchor="ctr"/>
          <a:lstStyle>
            <a:lvl1pPr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/>
              <a:t>14</a:t>
            </a:r>
          </a:p>
        </p:txBody>
      </p:sp>
      <p:sp>
        <p:nvSpPr>
          <p:cNvPr id="67" name="Oval 7"/>
          <p:cNvSpPr>
            <a:spLocks noChangeArrowheads="1"/>
          </p:cNvSpPr>
          <p:nvPr/>
        </p:nvSpPr>
        <p:spPr bwMode="auto">
          <a:xfrm>
            <a:off x="6738542" y="4367927"/>
            <a:ext cx="452437" cy="295275"/>
          </a:xfrm>
          <a:prstGeom prst="ellips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316" tIns="45657" rIns="91316" bIns="45657" anchor="ctr"/>
          <a:lstStyle>
            <a:lvl1pPr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/>
              <a:t>13</a:t>
            </a:r>
          </a:p>
        </p:txBody>
      </p:sp>
      <p:sp>
        <p:nvSpPr>
          <p:cNvPr id="68" name="Oval 7"/>
          <p:cNvSpPr>
            <a:spLocks noChangeArrowheads="1"/>
          </p:cNvSpPr>
          <p:nvPr/>
        </p:nvSpPr>
        <p:spPr bwMode="auto">
          <a:xfrm>
            <a:off x="2161779" y="5596837"/>
            <a:ext cx="452437" cy="295275"/>
          </a:xfrm>
          <a:prstGeom prst="ellips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316" tIns="45657" rIns="91316" bIns="45657" anchor="ctr"/>
          <a:lstStyle>
            <a:lvl1pPr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 dirty="0"/>
              <a:t>12</a:t>
            </a:r>
          </a:p>
        </p:txBody>
      </p:sp>
      <p:sp>
        <p:nvSpPr>
          <p:cNvPr id="69" name="Oval 7"/>
          <p:cNvSpPr>
            <a:spLocks noChangeArrowheads="1"/>
          </p:cNvSpPr>
          <p:nvPr/>
        </p:nvSpPr>
        <p:spPr bwMode="auto">
          <a:xfrm>
            <a:off x="2150170" y="5215837"/>
            <a:ext cx="452437" cy="295275"/>
          </a:xfrm>
          <a:prstGeom prst="ellips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316" tIns="45657" rIns="91316" bIns="45657" anchor="ctr"/>
          <a:lstStyle>
            <a:lvl1pPr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 dirty="0"/>
              <a:t>11</a:t>
            </a:r>
          </a:p>
        </p:txBody>
      </p:sp>
      <p:sp>
        <p:nvSpPr>
          <p:cNvPr id="70" name="Oval 7"/>
          <p:cNvSpPr>
            <a:spLocks noChangeArrowheads="1"/>
          </p:cNvSpPr>
          <p:nvPr/>
        </p:nvSpPr>
        <p:spPr bwMode="auto">
          <a:xfrm>
            <a:off x="2161779" y="4744974"/>
            <a:ext cx="452437" cy="295275"/>
          </a:xfrm>
          <a:prstGeom prst="ellips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316" tIns="45657" rIns="91316" bIns="45657" anchor="ctr"/>
          <a:lstStyle>
            <a:lvl1pPr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.VnVogue" panose="020B7200000000000000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 dirty="0"/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1335794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25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"/>
                            </p:stCondLst>
                            <p:childTnLst>
                              <p:par>
                                <p:cTn id="2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25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25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750"/>
                            </p:stCondLst>
                            <p:childTnLst>
                              <p:par>
                                <p:cTn id="3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25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25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250"/>
                            </p:stCondLst>
                            <p:childTnLst>
                              <p:par>
                                <p:cTn id="3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25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500"/>
                            </p:stCondLst>
                            <p:childTnLst>
                              <p:par>
                                <p:cTn id="4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25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750"/>
                            </p:stCondLst>
                            <p:childTnLst>
                              <p:par>
                                <p:cTn id="4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25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000"/>
                            </p:stCondLst>
                            <p:childTnLst>
                              <p:par>
                                <p:cTn id="5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25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250"/>
                            </p:stCondLst>
                            <p:childTnLst>
                              <p:par>
                                <p:cTn id="5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25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500"/>
                            </p:stCondLst>
                            <p:childTnLst>
                              <p:par>
                                <p:cTn id="5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25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750"/>
                            </p:stCondLst>
                            <p:childTnLst>
                              <p:par>
                                <p:cTn id="6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25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3000"/>
                            </p:stCondLst>
                            <p:childTnLst>
                              <p:par>
                                <p:cTn id="6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25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3250"/>
                            </p:stCondLst>
                            <p:childTnLst>
                              <p:par>
                                <p:cTn id="7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25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3500"/>
                            </p:stCondLst>
                            <p:childTnLst>
                              <p:par>
                                <p:cTn id="7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25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3750"/>
                            </p:stCondLst>
                            <p:childTnLst>
                              <p:par>
                                <p:cTn id="7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25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51" grpId="0"/>
      <p:bldP spid="52" grpId="0"/>
      <p:bldP spid="54" grpId="0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</p:bldLst>
  </p:timing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379</TotalTime>
  <Words>113</Words>
  <Application>Microsoft Office PowerPoint</Application>
  <PresentationFormat>Widescreen</PresentationFormat>
  <Paragraphs>43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6" baseType="lpstr">
      <vt:lpstr>宋体</vt:lpstr>
      <vt:lpstr>宋体</vt:lpstr>
      <vt:lpstr>.VnVogue</vt:lpstr>
      <vt:lpstr>Arial</vt:lpstr>
      <vt:lpstr>Arial Narrow</vt:lpstr>
      <vt:lpstr>Bahnschrift SemiBold Condensed</vt:lpstr>
      <vt:lpstr>Calibri</vt:lpstr>
      <vt:lpstr>HP001</vt:lpstr>
      <vt:lpstr>HP001 5H</vt:lpstr>
      <vt:lpstr>HP-211</vt:lpstr>
      <vt:lpstr>Times New Roman</vt:lpstr>
      <vt:lpstr>Tw Cen MT</vt:lpstr>
      <vt:lpstr>VNI-Avo</vt:lpstr>
      <vt:lpstr>Droplet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</cp:lastModifiedBy>
  <cp:revision>46</cp:revision>
  <dcterms:created xsi:type="dcterms:W3CDTF">2020-08-08T08:08:00Z</dcterms:created>
  <dcterms:modified xsi:type="dcterms:W3CDTF">2025-04-06T07:43:47Z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1033-11.2.0.11388</vt:lpwstr>
  </property>
  <property fmtid="{D5CDD505-2E9C-101B-9397-08002B2CF9AE}" pid="3" name="ICV">
    <vt:lpwstr>4CDECF8165F24EDE878DEA00CA8766D8</vt:lpwstr>
  </property>
</Properties>
</file>