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495" r:id="rId2"/>
    <p:sldId id="417" r:id="rId3"/>
    <p:sldId id="562" r:id="rId4"/>
    <p:sldId id="563" r:id="rId5"/>
  </p:sldIdLst>
  <p:sldSz cx="9144000" cy="5143500" type="screen16x9"/>
  <p:notesSz cx="6858000" cy="9144000"/>
  <p:embeddedFontLst>
    <p:embeddedFont>
      <p:font typeface="Lato" panose="020B0604020202020204" charset="0"/>
      <p:regular r:id="rId7"/>
      <p:bold r:id="rId8"/>
      <p:italic r:id="rId9"/>
      <p:boldItalic r:id="rId10"/>
    </p:embeddedFont>
    <p:embeddedFont>
      <p:font typeface="Arial-Rounded"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2" d="100"/>
          <a:sy n="92" d="100"/>
        </p:scale>
        <p:origin x="612" y="72"/>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62125" cy="521970"/>
          </a:xfrm>
          <a:prstGeom prst="rect">
            <a:avLst/>
          </a:prstGeom>
          <a:noFill/>
        </p:spPr>
        <p:txBody>
          <a:bodyPr wrap="none" rtlCol="0">
            <a:spAutoFit/>
          </a:bodyPr>
          <a:lstStyle/>
          <a:p>
            <a:r>
              <a:rPr lang="en-US" sz="2800"/>
              <a:t>(n</a:t>
            </a:r>
            <a:r>
              <a:rPr lang="vi-VN" altLang="en-US" sz="2800"/>
              <a:t>i</a:t>
            </a:r>
            <a:r>
              <a:rPr lang="en-US" sz="2800"/>
              <a:t>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304</Words>
  <Application>Microsoft Office PowerPoint</Application>
  <PresentationFormat>On-screen Show (16:9)</PresentationFormat>
  <Paragraphs>33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Lato</vt:lpstr>
      <vt:lpstr>Arial</vt:lpstr>
      <vt:lpstr>Arial-Rounded</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756</cp:revision>
  <dcterms:created xsi:type="dcterms:W3CDTF">2023-04-09T09:17:00Z</dcterms:created>
  <dcterms:modified xsi:type="dcterms:W3CDTF">2025-04-06T08:34:04Z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