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495" r:id="rId2"/>
    <p:sldId id="417" r:id="rId3"/>
    <p:sldId id="562" r:id="rId4"/>
  </p:sldIdLst>
  <p:sldSz cx="9144000" cy="5143500" type="screen16x9"/>
  <p:notesSz cx="6858000" cy="9144000"/>
  <p:embeddedFontLst>
    <p:embeddedFont>
      <p:font typeface="Lato" panose="020B0604020202020204" charset="0"/>
      <p:regular r:id="rId6"/>
      <p:bold r:id="rId7"/>
      <p:italic r:id="rId8"/>
      <p:boldItalic r:id="rId9"/>
    </p:embeddedFont>
    <p:embeddedFont>
      <p:font typeface="Arial-Rounded" panose="020B0604020202020204"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07">
          <p15:clr>
            <a:srgbClr val="A4A3A4"/>
          </p15:clr>
        </p15:guide>
        <p15:guide id="2" pos="2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2" d="100"/>
          <a:sy n="92" d="100"/>
        </p:scale>
        <p:origin x="612" y="78"/>
      </p:cViewPr>
      <p:guideLst>
        <p:guide orient="horz" pos="1507"/>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3030"/>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latin typeface="+mn-lt"/>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a:solidFill>
                  <a:srgbClr val="FF0000"/>
                </a:solidFill>
              </a:rPr>
              <a:t>ooc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271</Words>
  <Application>Microsoft Office PowerPoint</Application>
  <PresentationFormat>On-screen Show (16:9)</PresentationFormat>
  <Paragraphs>19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Lato</vt:lpstr>
      <vt:lpstr>Arial</vt:lpstr>
      <vt:lpstr>Arial-Rounded</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757</cp:revision>
  <dcterms:created xsi:type="dcterms:W3CDTF">2023-04-09T09:17:00Z</dcterms:created>
  <dcterms:modified xsi:type="dcterms:W3CDTF">2025-04-06T08:34:22Z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B940A93C0857430999FDEC3B62DDA4D2</vt:lpwstr>
  </property>
  <property fmtid="{D5CDD505-2E9C-101B-9397-08002B2CF9AE}" pid="3" name="KSOProductBuildVer">
    <vt:lpwstr>1033-11.2.0.11516</vt:lpwstr>
  </property>
</Properties>
</file>