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1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Nhung\Desktop\CD8 BAI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077200" cy="1676400"/>
          </a:xfrm>
          <a:prstGeom prst="rect">
            <a:avLst/>
          </a:prstGeom>
          <a:noFill/>
        </p:spPr>
      </p:pic>
      <p:pic>
        <p:nvPicPr>
          <p:cNvPr id="1027" name="Picture 3" descr="C:\Users\Nhung\Desktop\CD8 BAI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9144000" cy="54101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54102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 </a:t>
            </a:r>
            <a:r>
              <a:rPr lang="vi-VN" sz="2400" dirty="0"/>
              <a:t>Khu nhà cao tầng đang xảy ra một đám cháy lớn.</a:t>
            </a:r>
          </a:p>
          <a:p>
            <a:r>
              <a:rPr lang="vi-VN" sz="2400" dirty="0" smtClean="0"/>
              <a:t>Chúng </a:t>
            </a:r>
            <a:r>
              <a:rPr lang="vi-VN" sz="2400" dirty="0"/>
              <a:t>ta phải rời khỏi đám cháy, và gọi cho lính cứu hỏa.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hung\Desktop\CD8 BAI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578927"/>
          </a:xfrm>
          <a:prstGeom prst="rect">
            <a:avLst/>
          </a:prstGeom>
          <a:noFill/>
        </p:spPr>
      </p:pic>
      <p:pic>
        <p:nvPicPr>
          <p:cNvPr id="3075" name="Picture 3" descr="C:\Users\Nhung\Desktop\CD8 BAI 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235" y="4578927"/>
            <a:ext cx="8732838" cy="16739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6252865"/>
            <a:ext cx="556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Từ ngữ: </a:t>
            </a:r>
            <a:r>
              <a:rPr lang="vi-VN" sz="2400" i="1" dirty="0">
                <a:solidFill>
                  <a:srgbClr val="FF0000"/>
                </a:solidFill>
              </a:rPr>
              <a:t>cứu hỏa, ủng, găng, hỏa hoạn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04235" y="1347355"/>
            <a:ext cx="439881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685800" y="4627418"/>
            <a:ext cx="429491" cy="3714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hung\Desktop\CD8 BAI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153400" cy="22098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28600" y="2551837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a. Trang phục của lính cứu hỏa gồm: quần áo chữa cháy, ủng, </a:t>
            </a:r>
            <a:r>
              <a:rPr lang="vi-VN" sz="2400" dirty="0" smtClean="0">
                <a:solidFill>
                  <a:srgbClr val="FF0000"/>
                </a:solidFill>
              </a:rPr>
              <a:t>găng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tay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vi-VN" sz="2400" dirty="0" smtClean="0">
                <a:solidFill>
                  <a:srgbClr val="FF0000"/>
                </a:solidFill>
              </a:rPr>
              <a:t>, </a:t>
            </a:r>
            <a:r>
              <a:rPr lang="vi-VN" sz="2400" dirty="0">
                <a:solidFill>
                  <a:srgbClr val="FF0000"/>
                </a:solidFill>
              </a:rPr>
              <a:t>mũ</a:t>
            </a:r>
            <a:r>
              <a:rPr lang="vi-VN" sz="2400" dirty="0" smtClean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327" y="39624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b. Lính cứu hỏa dập tắt đám cháy bằng cách dùng vòi phun nước.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52578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c. Em nghĩ những người lính cứu hỏa rất nhanh nhẹn và dũng cảm.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hung\Desktop\CD8 BAI 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04312" cy="1933575"/>
          </a:xfrm>
          <a:prstGeom prst="rect">
            <a:avLst/>
          </a:prstGeom>
          <a:noFill/>
        </p:spPr>
      </p:pic>
      <p:pic>
        <p:nvPicPr>
          <p:cNvPr id="6147" name="Picture 3" descr="C:\Users\Nhung\Desktop\CD8 BAI 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971800"/>
            <a:ext cx="7885112" cy="981075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5257800" y="2196811"/>
            <a:ext cx="1752600" cy="9273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52800" y="2090737"/>
            <a:ext cx="457200" cy="1643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 descr="Giải Tiếng Việt 1 trang 148, 149, 150, 151 Bài 2: Lính cứu hỏ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7554"/>
            <a:ext cx="8915399" cy="272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59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Admin</cp:lastModifiedBy>
  <cp:revision>21</cp:revision>
  <dcterms:created xsi:type="dcterms:W3CDTF">2020-08-20T00:00:00Z</dcterms:created>
  <dcterms:modified xsi:type="dcterms:W3CDTF">2025-04-06T10:35:56Z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