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077200" cy="1676400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4101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r>
              <a:rPr lang="vi-VN" sz="2400" dirty="0"/>
              <a:t>Khu nhà cao tầng đang xảy ra một đám cháy lớn.</a:t>
            </a:r>
          </a:p>
          <a:p>
            <a:r>
              <a:rPr lang="vi-VN" sz="2400" dirty="0" smtClean="0"/>
              <a:t>Chúng </a:t>
            </a:r>
            <a:r>
              <a:rPr lang="vi-VN" sz="2400" dirty="0"/>
              <a:t>ta phải rời khỏi đám cháy, và gọi cho lính cứu hỏa.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8927"/>
          </a:xfrm>
          <a:prstGeom prst="rect">
            <a:avLst/>
          </a:prstGeom>
          <a:noFill/>
        </p:spPr>
      </p:pic>
      <p:pic>
        <p:nvPicPr>
          <p:cNvPr id="3075" name="Picture 3" descr="C:\Users\Nhung\Desktop\CD8 BAI 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235" y="4578927"/>
            <a:ext cx="8732838" cy="16739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6252865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Từ ngữ: </a:t>
            </a:r>
            <a:r>
              <a:rPr lang="vi-VN" sz="2400" i="1" dirty="0">
                <a:solidFill>
                  <a:srgbClr val="FF0000"/>
                </a:solidFill>
              </a:rPr>
              <a:t>cứu hỏa, ủng, găng, hỏa hoạn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4235" y="1347355"/>
            <a:ext cx="439881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685800" y="4627418"/>
            <a:ext cx="429491" cy="3714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</cp:lastModifiedBy>
  <cp:revision>23</cp:revision>
  <dcterms:created xsi:type="dcterms:W3CDTF">2020-08-20T00:00:00Z</dcterms:created>
  <dcterms:modified xsi:type="dcterms:W3CDTF">2025-04-06T10:36:16Z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