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77200" cy="1676400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4101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2400" dirty="0"/>
              <a:t>Khu nhà cao tầng đang xảy ra một đám cháy lớn.</a:t>
            </a:r>
          </a:p>
          <a:p>
            <a:r>
              <a:rPr lang="vi-VN" sz="2400" dirty="0" smtClean="0"/>
              <a:t>Chúng </a:t>
            </a:r>
            <a:r>
              <a:rPr lang="vi-VN" sz="2400" dirty="0"/>
              <a:t>ta phải rời khỏi đám cháy, và gọi cho lính cứu hỏa.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24</cp:revision>
  <dcterms:created xsi:type="dcterms:W3CDTF">2020-08-20T00:00:00Z</dcterms:created>
  <dcterms:modified xsi:type="dcterms:W3CDTF">2025-04-06T10:36:34Z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