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6"/>
  </p:notesMasterIdLst>
  <p:sldIdLst>
    <p:sldId id="268" r:id="rId2"/>
    <p:sldId id="299" r:id="rId3"/>
    <p:sldId id="271" r:id="rId4"/>
    <p:sldId id="304" r:id="rId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2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90" y="72"/>
      </p:cViewPr>
      <p:guideLst>
        <p:guide orient="horz" pos="2188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AB3490-427E-45C7-8D5B-69E96FB0D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84505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/>
          <p:nvPr/>
        </p:nvSpPr>
        <p:spPr>
          <a:xfrm>
            <a:off x="151888" y="1524000"/>
            <a:ext cx="8992112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      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ải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âu là loài chim của bi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ể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 cả. 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húng có s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 cánh lớn, nên có 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hể bay rất xa, vư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ợ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 qua cả những đại d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ương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mênh mông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H</a:t>
            </a:r>
            <a:r>
              <a:rPr lang="vi-VN" altLang="x-none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i âu còn b</a:t>
            </a:r>
            <a:r>
              <a:rPr lang="vi-VN" altLang="x-none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ơ</a:t>
            </a:r>
            <a:r>
              <a:rPr lang="en-US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i rất giỏi nhờ chân của chúng có màng như chân vịt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.</a:t>
            </a:r>
          </a:p>
          <a:p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/>
            </a:r>
            <a:br>
              <a:rPr lang="en-US" sz="3200" dirty="0">
                <a:latin typeface="UTM Avo" panose="02040603050506020204" charset="0"/>
                <a:cs typeface="UTM Avo" panose="02040603050506020204" charset="0"/>
              </a:rPr>
            </a:br>
            <a:endParaRPr lang="en-US" sz="32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151888" y="3505200"/>
            <a:ext cx="8992112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     Hải 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âu bay suốt 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y trên mặt biển. Đôi khi, chúng đậu ngay trên mặt n</a:t>
            </a:r>
            <a:r>
              <a:rPr lang="vi-VN" altLang="x-none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ớc dập dềnh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Kh</a:t>
            </a:r>
            <a:r>
              <a:rPr lang="vi-VN" altLang="x-none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trời 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có bão, chúng bay th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nh đ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n tìm n</a:t>
            </a:r>
            <a:r>
              <a:rPr lang="vi-VN" altLang="x-none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trú ẩn.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Vì vậy, 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âu được gọi l</a:t>
            </a:r>
            <a:r>
              <a:rPr lang="vi-VN" altLang="x-none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l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o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chim báo bão. Chúng cũng được coi l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bạn của những ngư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ời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đi biển.</a:t>
            </a:r>
            <a:endParaRPr lang="en-US" sz="32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106" y="1179093"/>
            <a:ext cx="502920" cy="51086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026" y="120626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10" y="8323"/>
            <a:ext cx="853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GB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 CHIM CỦA BIỂN CẢ</a:t>
            </a:r>
            <a:endParaRPr lang="en-GB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895645" y="2003321"/>
            <a:ext cx="1371563" cy="13122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H="1">
            <a:off x="2286060" y="2943630"/>
            <a:ext cx="2057346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838299" y="4038584"/>
            <a:ext cx="1219167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>
            <a:off x="5867367" y="4495772"/>
            <a:ext cx="1523959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/>
          <p:nvPr/>
        </p:nvSpPr>
        <p:spPr>
          <a:xfrm>
            <a:off x="151888" y="1828842"/>
            <a:ext cx="8992112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      H</a:t>
            </a:r>
            <a:r>
              <a:rPr lang="vi-VN" altLang="x-none" sz="3200" smtClean="0">
                <a:latin typeface="UTM Avo" panose="02040603050506020204" charset="0"/>
                <a:cs typeface="UTM Avo" panose="02040603050506020204" charset="0"/>
              </a:rPr>
              <a:t>ải</a:t>
            </a:r>
            <a:r>
              <a:rPr lang="en-US" altLang="x-none" sz="32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âu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là loài chim của bi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ể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 cả.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húng có s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cánh lớn, nên có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hể bay rất xa, vư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ợ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t qua cả những đại d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ương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mênh mông. 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âu còn b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ơ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rất giỏi nhờ chân của chúng có màng như chân vịt.</a:t>
            </a:r>
          </a:p>
          <a:p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/>
            </a:r>
            <a:br>
              <a:rPr lang="en-US" sz="3200" dirty="0">
                <a:latin typeface="UTM Avo" panose="02040603050506020204" charset="0"/>
                <a:cs typeface="UTM Avo" panose="02040603050506020204" charset="0"/>
              </a:rPr>
            </a:br>
            <a:endParaRPr lang="en-US" sz="32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151888" y="3886188"/>
            <a:ext cx="8992112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     </a:t>
            </a:r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Hải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âu bay suốt ng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y trên mặt biển. Đôi khi, chúng đậu ngay trên mặt n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ớc dập dềnh. Kh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trời sắp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có bão, chúng bay th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nh đ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 tìm n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ơi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trú ẩn. Vì vậy, 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âu được gọi l</a:t>
            </a:r>
            <a:r>
              <a:rPr lang="vi-VN" altLang="x-none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l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o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chim báo bão. Chúng cũng được coi l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bạn của những ngư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ời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đi biển.</a:t>
            </a:r>
            <a:endParaRPr lang="en-US" sz="32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106" y="1157059"/>
            <a:ext cx="502920" cy="51086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kern="0" smtClean="0">
                <a:solidFill>
                  <a:prstClr val="white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026" y="120626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10" y="8323"/>
            <a:ext cx="853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GB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 CHIM CỦA BIỂN CẢ</a:t>
            </a:r>
            <a:endParaRPr lang="en-GB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3805" y="1882884"/>
            <a:ext cx="472785" cy="46381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81110" y="3940230"/>
            <a:ext cx="472785" cy="46381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GB" sz="2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9225"/>
            <a:ext cx="8001000" cy="488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110" y="8323"/>
            <a:ext cx="853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GB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 CHIM CỦA BIỂN CẢ</a:t>
            </a:r>
            <a:endParaRPr lang="en-GB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321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.VnArial</vt:lpstr>
      <vt:lpstr>Arial</vt:lpstr>
      <vt:lpstr>Calibri</vt:lpstr>
      <vt:lpstr>Times New Roman</vt:lpstr>
      <vt:lpstr>UTM Avo</vt:lpstr>
      <vt:lpstr>3_Default Design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92</cp:revision>
  <dcterms:created xsi:type="dcterms:W3CDTF">2020-08-18T11:40:23Z</dcterms:created>
  <dcterms:modified xsi:type="dcterms:W3CDTF">2025-04-06T07:40:11Z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